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0" r:id="rId4"/>
    <p:sldId id="356" r:id="rId5"/>
    <p:sldId id="354" r:id="rId6"/>
    <p:sldId id="369" r:id="rId7"/>
    <p:sldId id="363" r:id="rId8"/>
    <p:sldId id="370" r:id="rId9"/>
    <p:sldId id="364" r:id="rId10"/>
    <p:sldId id="365" r:id="rId11"/>
    <p:sldId id="366" r:id="rId12"/>
    <p:sldId id="361" r:id="rId13"/>
    <p:sldId id="374" r:id="rId14"/>
    <p:sldId id="362" r:id="rId15"/>
    <p:sldId id="371" r:id="rId16"/>
    <p:sldId id="372" r:id="rId17"/>
    <p:sldId id="359" r:id="rId18"/>
    <p:sldId id="360" r:id="rId19"/>
    <p:sldId id="394" r:id="rId20"/>
    <p:sldId id="367" r:id="rId21"/>
    <p:sldId id="377" r:id="rId22"/>
    <p:sldId id="378" r:id="rId23"/>
    <p:sldId id="387" r:id="rId24"/>
    <p:sldId id="386" r:id="rId25"/>
    <p:sldId id="385" r:id="rId26"/>
    <p:sldId id="384" r:id="rId27"/>
    <p:sldId id="383" r:id="rId28"/>
    <p:sldId id="382" r:id="rId29"/>
    <p:sldId id="381" r:id="rId30"/>
    <p:sldId id="379" r:id="rId31"/>
    <p:sldId id="380" r:id="rId32"/>
    <p:sldId id="376" r:id="rId33"/>
    <p:sldId id="389" r:id="rId34"/>
    <p:sldId id="395" r:id="rId35"/>
    <p:sldId id="392" r:id="rId36"/>
    <p:sldId id="388" r:id="rId37"/>
    <p:sldId id="391" r:id="rId38"/>
    <p:sldId id="396" r:id="rId39"/>
    <p:sldId id="401" r:id="rId40"/>
    <p:sldId id="400" r:id="rId41"/>
    <p:sldId id="399" r:id="rId42"/>
    <p:sldId id="398" r:id="rId43"/>
    <p:sldId id="397" r:id="rId44"/>
    <p:sldId id="407" r:id="rId45"/>
    <p:sldId id="406" r:id="rId46"/>
    <p:sldId id="405" r:id="rId47"/>
    <p:sldId id="404" r:id="rId48"/>
    <p:sldId id="403" r:id="rId49"/>
    <p:sldId id="375" r:id="rId50"/>
    <p:sldId id="368" r:id="rId51"/>
    <p:sldId id="353" r:id="rId5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699931-43AA-498F-A86D-C5674CAD6808}" v="146" dt="2024-01-23T04:58:47.55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47" autoAdjust="0"/>
    <p:restoredTop sz="94660"/>
  </p:normalViewPr>
  <p:slideViewPr>
    <p:cSldViewPr>
      <p:cViewPr varScale="1">
        <p:scale>
          <a:sx n="75" d="100"/>
          <a:sy n="75" d="100"/>
        </p:scale>
        <p:origin x="73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rgbClr val="C00000"/>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4/16/2025</a:t>
            </a:fld>
            <a:endParaRPr lang="en-US"/>
          </a:p>
        </p:txBody>
      </p:sp>
      <p:sp>
        <p:nvSpPr>
          <p:cNvPr id="6" name="Holder 6"/>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C0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4/16/2025</a:t>
            </a:fld>
            <a:endParaRPr lang="en-US"/>
          </a:p>
        </p:txBody>
      </p:sp>
      <p:sp>
        <p:nvSpPr>
          <p:cNvPr id="6" name="Holder 6"/>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8"/>
          </a:xfrm>
          <a:prstGeom prst="rect">
            <a:avLst/>
          </a:prstGeom>
        </p:spPr>
      </p:pic>
      <p:sp>
        <p:nvSpPr>
          <p:cNvPr id="17" name="bg object 17"/>
          <p:cNvSpPr/>
          <p:nvPr/>
        </p:nvSpPr>
        <p:spPr>
          <a:xfrm>
            <a:off x="0" y="0"/>
            <a:ext cx="12192000" cy="277495"/>
          </a:xfrm>
          <a:custGeom>
            <a:avLst/>
            <a:gdLst/>
            <a:ahLst/>
            <a:cxnLst/>
            <a:rect l="l" t="t" r="r" b="b"/>
            <a:pathLst>
              <a:path w="12192000" h="277495">
                <a:moveTo>
                  <a:pt x="12192000" y="0"/>
                </a:moveTo>
                <a:lnTo>
                  <a:pt x="0" y="0"/>
                </a:lnTo>
                <a:lnTo>
                  <a:pt x="0" y="277241"/>
                </a:lnTo>
                <a:lnTo>
                  <a:pt x="12192000" y="277241"/>
                </a:lnTo>
                <a:lnTo>
                  <a:pt x="12192000" y="0"/>
                </a:lnTo>
                <a:close/>
              </a:path>
            </a:pathLst>
          </a:custGeom>
          <a:solidFill>
            <a:srgbClr val="4470C4"/>
          </a:solidFill>
        </p:spPr>
        <p:txBody>
          <a:bodyPr wrap="square" lIns="0" tIns="0" rIns="0" bIns="0" rtlCol="0"/>
          <a:lstStyle/>
          <a:p>
            <a:endParaRPr/>
          </a:p>
        </p:txBody>
      </p:sp>
      <p:sp>
        <p:nvSpPr>
          <p:cNvPr id="18" name="bg object 18"/>
          <p:cNvSpPr/>
          <p:nvPr/>
        </p:nvSpPr>
        <p:spPr>
          <a:xfrm>
            <a:off x="0" y="0"/>
            <a:ext cx="12192000" cy="277495"/>
          </a:xfrm>
          <a:custGeom>
            <a:avLst/>
            <a:gdLst/>
            <a:ahLst/>
            <a:cxnLst/>
            <a:rect l="l" t="t" r="r" b="b"/>
            <a:pathLst>
              <a:path w="12192000" h="277495">
                <a:moveTo>
                  <a:pt x="0" y="277241"/>
                </a:moveTo>
                <a:lnTo>
                  <a:pt x="12192000" y="277241"/>
                </a:lnTo>
                <a:lnTo>
                  <a:pt x="12192000" y="0"/>
                </a:lnTo>
                <a:lnTo>
                  <a:pt x="0" y="0"/>
                </a:lnTo>
                <a:lnTo>
                  <a:pt x="0" y="277241"/>
                </a:lnTo>
                <a:close/>
              </a:path>
            </a:pathLst>
          </a:custGeom>
          <a:ln w="12191">
            <a:solidFill>
              <a:srgbClr val="2D528F"/>
            </a:solidFill>
          </a:ln>
        </p:spPr>
        <p:txBody>
          <a:bodyPr wrap="square" lIns="0" tIns="0" rIns="0" bIns="0" rtlCol="0"/>
          <a:lstStyle/>
          <a:p>
            <a:endParaRPr/>
          </a:p>
        </p:txBody>
      </p:sp>
      <p:sp>
        <p:nvSpPr>
          <p:cNvPr id="19" name="bg object 19"/>
          <p:cNvSpPr/>
          <p:nvPr/>
        </p:nvSpPr>
        <p:spPr>
          <a:xfrm>
            <a:off x="0" y="277367"/>
            <a:ext cx="265430" cy="6580505"/>
          </a:xfrm>
          <a:custGeom>
            <a:avLst/>
            <a:gdLst/>
            <a:ahLst/>
            <a:cxnLst/>
            <a:rect l="l" t="t" r="r" b="b"/>
            <a:pathLst>
              <a:path w="265430" h="6580505">
                <a:moveTo>
                  <a:pt x="264922" y="0"/>
                </a:moveTo>
                <a:lnTo>
                  <a:pt x="0" y="0"/>
                </a:lnTo>
                <a:lnTo>
                  <a:pt x="0" y="6580124"/>
                </a:lnTo>
                <a:lnTo>
                  <a:pt x="264922" y="6580124"/>
                </a:lnTo>
                <a:lnTo>
                  <a:pt x="264922" y="0"/>
                </a:lnTo>
                <a:close/>
              </a:path>
            </a:pathLst>
          </a:custGeom>
          <a:solidFill>
            <a:srgbClr val="4470C4"/>
          </a:solidFill>
        </p:spPr>
        <p:txBody>
          <a:bodyPr wrap="square" lIns="0" tIns="0" rIns="0" bIns="0" rtlCol="0"/>
          <a:lstStyle/>
          <a:p>
            <a:endParaRPr/>
          </a:p>
        </p:txBody>
      </p:sp>
      <p:sp>
        <p:nvSpPr>
          <p:cNvPr id="20" name="bg object 20"/>
          <p:cNvSpPr/>
          <p:nvPr/>
        </p:nvSpPr>
        <p:spPr>
          <a:xfrm>
            <a:off x="0" y="277367"/>
            <a:ext cx="265430" cy="6580505"/>
          </a:xfrm>
          <a:custGeom>
            <a:avLst/>
            <a:gdLst/>
            <a:ahLst/>
            <a:cxnLst/>
            <a:rect l="l" t="t" r="r" b="b"/>
            <a:pathLst>
              <a:path w="265430"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1" name="bg object 21"/>
          <p:cNvSpPr/>
          <p:nvPr/>
        </p:nvSpPr>
        <p:spPr>
          <a:xfrm>
            <a:off x="11926823" y="277367"/>
            <a:ext cx="265430" cy="6580505"/>
          </a:xfrm>
          <a:custGeom>
            <a:avLst/>
            <a:gdLst/>
            <a:ahLst/>
            <a:cxnLst/>
            <a:rect l="l" t="t" r="r" b="b"/>
            <a:pathLst>
              <a:path w="265429" h="6580505">
                <a:moveTo>
                  <a:pt x="264922" y="0"/>
                </a:moveTo>
                <a:lnTo>
                  <a:pt x="0" y="0"/>
                </a:lnTo>
                <a:lnTo>
                  <a:pt x="0" y="6580124"/>
                </a:lnTo>
                <a:lnTo>
                  <a:pt x="264922" y="6580124"/>
                </a:lnTo>
                <a:lnTo>
                  <a:pt x="264922" y="0"/>
                </a:lnTo>
                <a:close/>
              </a:path>
            </a:pathLst>
          </a:custGeom>
          <a:solidFill>
            <a:srgbClr val="F89300"/>
          </a:solidFill>
        </p:spPr>
        <p:txBody>
          <a:bodyPr wrap="square" lIns="0" tIns="0" rIns="0" bIns="0" rtlCol="0"/>
          <a:lstStyle/>
          <a:p>
            <a:endParaRPr/>
          </a:p>
        </p:txBody>
      </p:sp>
      <p:sp>
        <p:nvSpPr>
          <p:cNvPr id="22" name="bg object 22"/>
          <p:cNvSpPr/>
          <p:nvPr/>
        </p:nvSpPr>
        <p:spPr>
          <a:xfrm>
            <a:off x="11926823" y="277367"/>
            <a:ext cx="265430" cy="6580505"/>
          </a:xfrm>
          <a:custGeom>
            <a:avLst/>
            <a:gdLst/>
            <a:ahLst/>
            <a:cxnLst/>
            <a:rect l="l" t="t" r="r" b="b"/>
            <a:pathLst>
              <a:path w="265429"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3" name="bg object 23"/>
          <p:cNvSpPr/>
          <p:nvPr/>
        </p:nvSpPr>
        <p:spPr>
          <a:xfrm>
            <a:off x="265175" y="6440423"/>
            <a:ext cx="5830570" cy="417830"/>
          </a:xfrm>
          <a:custGeom>
            <a:avLst/>
            <a:gdLst/>
            <a:ahLst/>
            <a:cxnLst/>
            <a:rect l="l" t="t" r="r" b="b"/>
            <a:pathLst>
              <a:path w="5830570" h="417829">
                <a:moveTo>
                  <a:pt x="5830443" y="0"/>
                </a:moveTo>
                <a:lnTo>
                  <a:pt x="0" y="0"/>
                </a:lnTo>
                <a:lnTo>
                  <a:pt x="0" y="417322"/>
                </a:lnTo>
                <a:lnTo>
                  <a:pt x="5830443" y="417322"/>
                </a:lnTo>
                <a:lnTo>
                  <a:pt x="5830443" y="0"/>
                </a:lnTo>
                <a:close/>
              </a:path>
            </a:pathLst>
          </a:custGeom>
          <a:solidFill>
            <a:srgbClr val="F89300"/>
          </a:solidFill>
        </p:spPr>
        <p:txBody>
          <a:bodyPr wrap="square" lIns="0" tIns="0" rIns="0" bIns="0" rtlCol="0"/>
          <a:lstStyle/>
          <a:p>
            <a:endParaRPr/>
          </a:p>
        </p:txBody>
      </p:sp>
      <p:sp>
        <p:nvSpPr>
          <p:cNvPr id="24" name="bg object 24"/>
          <p:cNvSpPr/>
          <p:nvPr/>
        </p:nvSpPr>
        <p:spPr>
          <a:xfrm>
            <a:off x="265175" y="6440423"/>
            <a:ext cx="5830570" cy="417830"/>
          </a:xfrm>
          <a:custGeom>
            <a:avLst/>
            <a:gdLst/>
            <a:ahLst/>
            <a:cxnLst/>
            <a:rect l="l" t="t" r="r" b="b"/>
            <a:pathLst>
              <a:path w="5830570" h="417829">
                <a:moveTo>
                  <a:pt x="0" y="417322"/>
                </a:moveTo>
                <a:lnTo>
                  <a:pt x="5830443" y="417322"/>
                </a:lnTo>
                <a:lnTo>
                  <a:pt x="5830443" y="0"/>
                </a:lnTo>
                <a:lnTo>
                  <a:pt x="0" y="0"/>
                </a:lnTo>
                <a:lnTo>
                  <a:pt x="0" y="417322"/>
                </a:lnTo>
                <a:close/>
              </a:path>
            </a:pathLst>
          </a:custGeom>
          <a:ln w="12192">
            <a:solidFill>
              <a:srgbClr val="2D528F"/>
            </a:solidFill>
          </a:ln>
        </p:spPr>
        <p:txBody>
          <a:bodyPr wrap="square" lIns="0" tIns="0" rIns="0" bIns="0" rtlCol="0"/>
          <a:lstStyle/>
          <a:p>
            <a:endParaRPr/>
          </a:p>
        </p:txBody>
      </p:sp>
      <p:sp>
        <p:nvSpPr>
          <p:cNvPr id="25" name="bg object 25"/>
          <p:cNvSpPr/>
          <p:nvPr/>
        </p:nvSpPr>
        <p:spPr>
          <a:xfrm>
            <a:off x="6096000" y="6440423"/>
            <a:ext cx="5830570" cy="417830"/>
          </a:xfrm>
          <a:custGeom>
            <a:avLst/>
            <a:gdLst/>
            <a:ahLst/>
            <a:cxnLst/>
            <a:rect l="l" t="t" r="r" b="b"/>
            <a:pathLst>
              <a:path w="5830570" h="417829">
                <a:moveTo>
                  <a:pt x="5830442" y="0"/>
                </a:moveTo>
                <a:lnTo>
                  <a:pt x="0" y="0"/>
                </a:lnTo>
                <a:lnTo>
                  <a:pt x="0" y="417322"/>
                </a:lnTo>
                <a:lnTo>
                  <a:pt x="5830442" y="417322"/>
                </a:lnTo>
                <a:lnTo>
                  <a:pt x="5830442" y="0"/>
                </a:lnTo>
                <a:close/>
              </a:path>
            </a:pathLst>
          </a:custGeom>
          <a:solidFill>
            <a:srgbClr val="4470C4"/>
          </a:solidFill>
        </p:spPr>
        <p:txBody>
          <a:bodyPr wrap="square" lIns="0" tIns="0" rIns="0" bIns="0" rtlCol="0"/>
          <a:lstStyle/>
          <a:p>
            <a:endParaRPr/>
          </a:p>
        </p:txBody>
      </p:sp>
      <p:sp>
        <p:nvSpPr>
          <p:cNvPr id="26" name="bg object 26"/>
          <p:cNvSpPr/>
          <p:nvPr/>
        </p:nvSpPr>
        <p:spPr>
          <a:xfrm>
            <a:off x="6096000" y="6440423"/>
            <a:ext cx="5830570" cy="417830"/>
          </a:xfrm>
          <a:custGeom>
            <a:avLst/>
            <a:gdLst/>
            <a:ahLst/>
            <a:cxnLst/>
            <a:rect l="l" t="t" r="r" b="b"/>
            <a:pathLst>
              <a:path w="5830570" h="417829">
                <a:moveTo>
                  <a:pt x="0" y="417322"/>
                </a:moveTo>
                <a:lnTo>
                  <a:pt x="5830442" y="417322"/>
                </a:lnTo>
                <a:lnTo>
                  <a:pt x="5830442" y="0"/>
                </a:lnTo>
                <a:lnTo>
                  <a:pt x="0" y="0"/>
                </a:lnTo>
                <a:lnTo>
                  <a:pt x="0" y="417322"/>
                </a:lnTo>
                <a:close/>
              </a:path>
            </a:pathLst>
          </a:custGeom>
          <a:ln w="12192">
            <a:solidFill>
              <a:srgbClr val="2D528F"/>
            </a:solidFill>
          </a:ln>
        </p:spPr>
        <p:txBody>
          <a:bodyPr wrap="square" lIns="0" tIns="0" rIns="0" bIns="0" rtlCol="0"/>
          <a:lstStyle/>
          <a:p>
            <a:endParaRPr/>
          </a:p>
        </p:txBody>
      </p:sp>
      <p:sp>
        <p:nvSpPr>
          <p:cNvPr id="27" name="bg object 27"/>
          <p:cNvSpPr/>
          <p:nvPr/>
        </p:nvSpPr>
        <p:spPr>
          <a:xfrm>
            <a:off x="0" y="0"/>
            <a:ext cx="265430" cy="612775"/>
          </a:xfrm>
          <a:custGeom>
            <a:avLst/>
            <a:gdLst/>
            <a:ahLst/>
            <a:cxnLst/>
            <a:rect l="l" t="t" r="r" b="b"/>
            <a:pathLst>
              <a:path w="265430" h="612775">
                <a:moveTo>
                  <a:pt x="264922" y="0"/>
                </a:moveTo>
                <a:lnTo>
                  <a:pt x="0" y="0"/>
                </a:lnTo>
                <a:lnTo>
                  <a:pt x="0" y="489965"/>
                </a:lnTo>
                <a:lnTo>
                  <a:pt x="132461" y="612521"/>
                </a:lnTo>
                <a:lnTo>
                  <a:pt x="264922" y="489965"/>
                </a:lnTo>
                <a:lnTo>
                  <a:pt x="264922" y="0"/>
                </a:lnTo>
                <a:close/>
              </a:path>
            </a:pathLst>
          </a:custGeom>
          <a:solidFill>
            <a:srgbClr val="F89300"/>
          </a:solidFill>
        </p:spPr>
        <p:txBody>
          <a:bodyPr wrap="square" lIns="0" tIns="0" rIns="0" bIns="0" rtlCol="0"/>
          <a:lstStyle/>
          <a:p>
            <a:endParaRPr/>
          </a:p>
        </p:txBody>
      </p:sp>
      <p:sp>
        <p:nvSpPr>
          <p:cNvPr id="28" name="bg object 28"/>
          <p:cNvSpPr/>
          <p:nvPr/>
        </p:nvSpPr>
        <p:spPr>
          <a:xfrm>
            <a:off x="0" y="0"/>
            <a:ext cx="265430" cy="612775"/>
          </a:xfrm>
          <a:custGeom>
            <a:avLst/>
            <a:gdLst/>
            <a:ahLst/>
            <a:cxnLst/>
            <a:rect l="l" t="t" r="r" b="b"/>
            <a:pathLst>
              <a:path w="265430" h="612775">
                <a:moveTo>
                  <a:pt x="0" y="0"/>
                </a:moveTo>
                <a:lnTo>
                  <a:pt x="264922" y="0"/>
                </a:lnTo>
                <a:lnTo>
                  <a:pt x="264922" y="489965"/>
                </a:lnTo>
                <a:lnTo>
                  <a:pt x="132461" y="612521"/>
                </a:lnTo>
                <a:lnTo>
                  <a:pt x="0" y="489965"/>
                </a:lnTo>
                <a:lnTo>
                  <a:pt x="0" y="0"/>
                </a:lnTo>
                <a:close/>
              </a:path>
            </a:pathLst>
          </a:custGeom>
          <a:ln w="12192">
            <a:solidFill>
              <a:srgbClr val="2D528F"/>
            </a:solidFill>
          </a:ln>
        </p:spPr>
        <p:txBody>
          <a:bodyPr wrap="square" lIns="0" tIns="0" rIns="0" bIns="0" rtlCol="0"/>
          <a:lstStyle/>
          <a:p>
            <a:endParaRPr/>
          </a:p>
        </p:txBody>
      </p:sp>
      <p:pic>
        <p:nvPicPr>
          <p:cNvPr id="29" name="bg object 29"/>
          <p:cNvPicPr/>
          <p:nvPr/>
        </p:nvPicPr>
        <p:blipFill>
          <a:blip r:embed="rId3" cstate="print"/>
          <a:stretch>
            <a:fillRect/>
          </a:stretch>
        </p:blipFill>
        <p:spPr>
          <a:xfrm>
            <a:off x="10390631" y="417576"/>
            <a:ext cx="1350264" cy="463296"/>
          </a:xfrm>
          <a:prstGeom prst="rect">
            <a:avLst/>
          </a:prstGeom>
        </p:spPr>
      </p:pic>
      <p:pic>
        <p:nvPicPr>
          <p:cNvPr id="30" name="bg object 30"/>
          <p:cNvPicPr/>
          <p:nvPr/>
        </p:nvPicPr>
        <p:blipFill>
          <a:blip r:embed="rId4" cstate="print"/>
          <a:stretch>
            <a:fillRect/>
          </a:stretch>
        </p:blipFill>
        <p:spPr>
          <a:xfrm>
            <a:off x="3160776" y="487680"/>
            <a:ext cx="5301996" cy="400812"/>
          </a:xfrm>
          <a:prstGeom prst="rect">
            <a:avLst/>
          </a:prstGeom>
        </p:spPr>
      </p:pic>
      <p:sp>
        <p:nvSpPr>
          <p:cNvPr id="2" name="Holder 2"/>
          <p:cNvSpPr>
            <a:spLocks noGrp="1"/>
          </p:cNvSpPr>
          <p:nvPr>
            <p:ph type="title"/>
          </p:nvPr>
        </p:nvSpPr>
        <p:spPr/>
        <p:txBody>
          <a:bodyPr lIns="0" tIns="0" rIns="0" bIns="0"/>
          <a:lstStyle>
            <a:lvl1pPr>
              <a:defRPr sz="3600" b="1" i="0">
                <a:solidFill>
                  <a:srgbClr val="C00000"/>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4/16/2025</a:t>
            </a:fld>
            <a:endParaRPr lang="en-US"/>
          </a:p>
        </p:txBody>
      </p:sp>
      <p:sp>
        <p:nvSpPr>
          <p:cNvPr id="7" name="Holder 7"/>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C0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4/16/2025</a:t>
            </a:fld>
            <a:endParaRPr lang="en-US"/>
          </a:p>
        </p:txBody>
      </p:sp>
      <p:sp>
        <p:nvSpPr>
          <p:cNvPr id="5" name="Holder 5"/>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8"/>
          </a:xfrm>
          <a:prstGeom prst="rect">
            <a:avLst/>
          </a:prstGeom>
        </p:spPr>
      </p:pic>
      <p:sp>
        <p:nvSpPr>
          <p:cNvPr id="17" name="bg object 17"/>
          <p:cNvSpPr/>
          <p:nvPr/>
        </p:nvSpPr>
        <p:spPr>
          <a:xfrm>
            <a:off x="0" y="0"/>
            <a:ext cx="12192000" cy="277495"/>
          </a:xfrm>
          <a:custGeom>
            <a:avLst/>
            <a:gdLst/>
            <a:ahLst/>
            <a:cxnLst/>
            <a:rect l="l" t="t" r="r" b="b"/>
            <a:pathLst>
              <a:path w="12192000" h="277495">
                <a:moveTo>
                  <a:pt x="12192000" y="0"/>
                </a:moveTo>
                <a:lnTo>
                  <a:pt x="0" y="0"/>
                </a:lnTo>
                <a:lnTo>
                  <a:pt x="0" y="277241"/>
                </a:lnTo>
                <a:lnTo>
                  <a:pt x="12192000" y="277241"/>
                </a:lnTo>
                <a:lnTo>
                  <a:pt x="12192000" y="0"/>
                </a:lnTo>
                <a:close/>
              </a:path>
            </a:pathLst>
          </a:custGeom>
          <a:solidFill>
            <a:srgbClr val="4470C4"/>
          </a:solidFill>
        </p:spPr>
        <p:txBody>
          <a:bodyPr wrap="square" lIns="0" tIns="0" rIns="0" bIns="0" rtlCol="0"/>
          <a:lstStyle/>
          <a:p>
            <a:endParaRPr/>
          </a:p>
        </p:txBody>
      </p:sp>
      <p:sp>
        <p:nvSpPr>
          <p:cNvPr id="18" name="bg object 18"/>
          <p:cNvSpPr/>
          <p:nvPr/>
        </p:nvSpPr>
        <p:spPr>
          <a:xfrm>
            <a:off x="0" y="0"/>
            <a:ext cx="12192000" cy="277495"/>
          </a:xfrm>
          <a:custGeom>
            <a:avLst/>
            <a:gdLst/>
            <a:ahLst/>
            <a:cxnLst/>
            <a:rect l="l" t="t" r="r" b="b"/>
            <a:pathLst>
              <a:path w="12192000" h="277495">
                <a:moveTo>
                  <a:pt x="0" y="277241"/>
                </a:moveTo>
                <a:lnTo>
                  <a:pt x="12192000" y="277241"/>
                </a:lnTo>
                <a:lnTo>
                  <a:pt x="12192000" y="0"/>
                </a:lnTo>
                <a:lnTo>
                  <a:pt x="0" y="0"/>
                </a:lnTo>
                <a:lnTo>
                  <a:pt x="0" y="277241"/>
                </a:lnTo>
                <a:close/>
              </a:path>
            </a:pathLst>
          </a:custGeom>
          <a:ln w="12191">
            <a:solidFill>
              <a:srgbClr val="2D528F"/>
            </a:solidFill>
          </a:ln>
        </p:spPr>
        <p:txBody>
          <a:bodyPr wrap="square" lIns="0" tIns="0" rIns="0" bIns="0" rtlCol="0"/>
          <a:lstStyle/>
          <a:p>
            <a:endParaRPr/>
          </a:p>
        </p:txBody>
      </p:sp>
      <p:sp>
        <p:nvSpPr>
          <p:cNvPr id="19" name="bg object 19"/>
          <p:cNvSpPr/>
          <p:nvPr/>
        </p:nvSpPr>
        <p:spPr>
          <a:xfrm>
            <a:off x="0" y="277367"/>
            <a:ext cx="265430" cy="6580505"/>
          </a:xfrm>
          <a:custGeom>
            <a:avLst/>
            <a:gdLst/>
            <a:ahLst/>
            <a:cxnLst/>
            <a:rect l="l" t="t" r="r" b="b"/>
            <a:pathLst>
              <a:path w="265430" h="6580505">
                <a:moveTo>
                  <a:pt x="264922" y="0"/>
                </a:moveTo>
                <a:lnTo>
                  <a:pt x="0" y="0"/>
                </a:lnTo>
                <a:lnTo>
                  <a:pt x="0" y="6580124"/>
                </a:lnTo>
                <a:lnTo>
                  <a:pt x="264922" y="6580124"/>
                </a:lnTo>
                <a:lnTo>
                  <a:pt x="264922" y="0"/>
                </a:lnTo>
                <a:close/>
              </a:path>
            </a:pathLst>
          </a:custGeom>
          <a:solidFill>
            <a:srgbClr val="4470C4"/>
          </a:solidFill>
        </p:spPr>
        <p:txBody>
          <a:bodyPr wrap="square" lIns="0" tIns="0" rIns="0" bIns="0" rtlCol="0"/>
          <a:lstStyle/>
          <a:p>
            <a:endParaRPr/>
          </a:p>
        </p:txBody>
      </p:sp>
      <p:sp>
        <p:nvSpPr>
          <p:cNvPr id="20" name="bg object 20"/>
          <p:cNvSpPr/>
          <p:nvPr/>
        </p:nvSpPr>
        <p:spPr>
          <a:xfrm>
            <a:off x="0" y="277367"/>
            <a:ext cx="265430" cy="6580505"/>
          </a:xfrm>
          <a:custGeom>
            <a:avLst/>
            <a:gdLst/>
            <a:ahLst/>
            <a:cxnLst/>
            <a:rect l="l" t="t" r="r" b="b"/>
            <a:pathLst>
              <a:path w="265430"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1" name="bg object 21"/>
          <p:cNvSpPr/>
          <p:nvPr/>
        </p:nvSpPr>
        <p:spPr>
          <a:xfrm>
            <a:off x="11926823" y="277367"/>
            <a:ext cx="265430" cy="6580505"/>
          </a:xfrm>
          <a:custGeom>
            <a:avLst/>
            <a:gdLst/>
            <a:ahLst/>
            <a:cxnLst/>
            <a:rect l="l" t="t" r="r" b="b"/>
            <a:pathLst>
              <a:path w="265429" h="6580505">
                <a:moveTo>
                  <a:pt x="264922" y="0"/>
                </a:moveTo>
                <a:lnTo>
                  <a:pt x="0" y="0"/>
                </a:lnTo>
                <a:lnTo>
                  <a:pt x="0" y="6580124"/>
                </a:lnTo>
                <a:lnTo>
                  <a:pt x="264922" y="6580124"/>
                </a:lnTo>
                <a:lnTo>
                  <a:pt x="264922" y="0"/>
                </a:lnTo>
                <a:close/>
              </a:path>
            </a:pathLst>
          </a:custGeom>
          <a:solidFill>
            <a:srgbClr val="F89300"/>
          </a:solidFill>
        </p:spPr>
        <p:txBody>
          <a:bodyPr wrap="square" lIns="0" tIns="0" rIns="0" bIns="0" rtlCol="0"/>
          <a:lstStyle/>
          <a:p>
            <a:endParaRPr/>
          </a:p>
        </p:txBody>
      </p:sp>
      <p:sp>
        <p:nvSpPr>
          <p:cNvPr id="22" name="bg object 22"/>
          <p:cNvSpPr/>
          <p:nvPr/>
        </p:nvSpPr>
        <p:spPr>
          <a:xfrm>
            <a:off x="11926823" y="277367"/>
            <a:ext cx="265430" cy="6580505"/>
          </a:xfrm>
          <a:custGeom>
            <a:avLst/>
            <a:gdLst/>
            <a:ahLst/>
            <a:cxnLst/>
            <a:rect l="l" t="t" r="r" b="b"/>
            <a:pathLst>
              <a:path w="265429"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3" name="bg object 23"/>
          <p:cNvSpPr/>
          <p:nvPr/>
        </p:nvSpPr>
        <p:spPr>
          <a:xfrm>
            <a:off x="265176" y="6440423"/>
            <a:ext cx="5830570" cy="417830"/>
          </a:xfrm>
          <a:custGeom>
            <a:avLst/>
            <a:gdLst/>
            <a:ahLst/>
            <a:cxnLst/>
            <a:rect l="l" t="t" r="r" b="b"/>
            <a:pathLst>
              <a:path w="5830570" h="417829">
                <a:moveTo>
                  <a:pt x="5830443" y="0"/>
                </a:moveTo>
                <a:lnTo>
                  <a:pt x="0" y="0"/>
                </a:lnTo>
                <a:lnTo>
                  <a:pt x="0" y="417322"/>
                </a:lnTo>
                <a:lnTo>
                  <a:pt x="5830443" y="417322"/>
                </a:lnTo>
                <a:lnTo>
                  <a:pt x="5830443" y="0"/>
                </a:lnTo>
                <a:close/>
              </a:path>
            </a:pathLst>
          </a:custGeom>
          <a:solidFill>
            <a:srgbClr val="F89300"/>
          </a:solidFill>
        </p:spPr>
        <p:txBody>
          <a:bodyPr wrap="square" lIns="0" tIns="0" rIns="0" bIns="0" rtlCol="0"/>
          <a:lstStyle/>
          <a:p>
            <a:endParaRPr/>
          </a:p>
        </p:txBody>
      </p:sp>
      <p:sp>
        <p:nvSpPr>
          <p:cNvPr id="24" name="bg object 24"/>
          <p:cNvSpPr/>
          <p:nvPr/>
        </p:nvSpPr>
        <p:spPr>
          <a:xfrm>
            <a:off x="265176" y="6440423"/>
            <a:ext cx="5830570" cy="417830"/>
          </a:xfrm>
          <a:custGeom>
            <a:avLst/>
            <a:gdLst/>
            <a:ahLst/>
            <a:cxnLst/>
            <a:rect l="l" t="t" r="r" b="b"/>
            <a:pathLst>
              <a:path w="5830570" h="417829">
                <a:moveTo>
                  <a:pt x="0" y="417322"/>
                </a:moveTo>
                <a:lnTo>
                  <a:pt x="5830443" y="417322"/>
                </a:lnTo>
                <a:lnTo>
                  <a:pt x="5830443" y="0"/>
                </a:lnTo>
                <a:lnTo>
                  <a:pt x="0" y="0"/>
                </a:lnTo>
                <a:lnTo>
                  <a:pt x="0" y="417322"/>
                </a:lnTo>
                <a:close/>
              </a:path>
            </a:pathLst>
          </a:custGeom>
          <a:ln w="12192">
            <a:solidFill>
              <a:srgbClr val="2D528F"/>
            </a:solidFill>
          </a:ln>
        </p:spPr>
        <p:txBody>
          <a:bodyPr wrap="square" lIns="0" tIns="0" rIns="0" bIns="0" rtlCol="0"/>
          <a:lstStyle/>
          <a:p>
            <a:endParaRPr/>
          </a:p>
        </p:txBody>
      </p:sp>
      <p:sp>
        <p:nvSpPr>
          <p:cNvPr id="25" name="bg object 25"/>
          <p:cNvSpPr/>
          <p:nvPr/>
        </p:nvSpPr>
        <p:spPr>
          <a:xfrm>
            <a:off x="6096000" y="6440423"/>
            <a:ext cx="5830570" cy="417830"/>
          </a:xfrm>
          <a:custGeom>
            <a:avLst/>
            <a:gdLst/>
            <a:ahLst/>
            <a:cxnLst/>
            <a:rect l="l" t="t" r="r" b="b"/>
            <a:pathLst>
              <a:path w="5830570" h="417829">
                <a:moveTo>
                  <a:pt x="5830442" y="0"/>
                </a:moveTo>
                <a:lnTo>
                  <a:pt x="0" y="0"/>
                </a:lnTo>
                <a:lnTo>
                  <a:pt x="0" y="417322"/>
                </a:lnTo>
                <a:lnTo>
                  <a:pt x="5830442" y="417322"/>
                </a:lnTo>
                <a:lnTo>
                  <a:pt x="5830442" y="0"/>
                </a:lnTo>
                <a:close/>
              </a:path>
            </a:pathLst>
          </a:custGeom>
          <a:solidFill>
            <a:srgbClr val="4470C4"/>
          </a:solidFill>
        </p:spPr>
        <p:txBody>
          <a:bodyPr wrap="square" lIns="0" tIns="0" rIns="0" bIns="0" rtlCol="0"/>
          <a:lstStyle/>
          <a:p>
            <a:endParaRPr/>
          </a:p>
        </p:txBody>
      </p:sp>
      <p:sp>
        <p:nvSpPr>
          <p:cNvPr id="26" name="bg object 26"/>
          <p:cNvSpPr/>
          <p:nvPr/>
        </p:nvSpPr>
        <p:spPr>
          <a:xfrm>
            <a:off x="6096000" y="6440423"/>
            <a:ext cx="5830570" cy="417830"/>
          </a:xfrm>
          <a:custGeom>
            <a:avLst/>
            <a:gdLst/>
            <a:ahLst/>
            <a:cxnLst/>
            <a:rect l="l" t="t" r="r" b="b"/>
            <a:pathLst>
              <a:path w="5830570" h="417829">
                <a:moveTo>
                  <a:pt x="0" y="417322"/>
                </a:moveTo>
                <a:lnTo>
                  <a:pt x="5830442" y="417322"/>
                </a:lnTo>
                <a:lnTo>
                  <a:pt x="5830442" y="0"/>
                </a:lnTo>
                <a:lnTo>
                  <a:pt x="0" y="0"/>
                </a:lnTo>
                <a:lnTo>
                  <a:pt x="0" y="417322"/>
                </a:lnTo>
                <a:close/>
              </a:path>
            </a:pathLst>
          </a:custGeom>
          <a:ln w="12192">
            <a:solidFill>
              <a:srgbClr val="2D528F"/>
            </a:solidFill>
          </a:ln>
        </p:spPr>
        <p:txBody>
          <a:bodyPr wrap="square" lIns="0" tIns="0" rIns="0" bIns="0" rtlCol="0"/>
          <a:lstStyle/>
          <a:p>
            <a:endParaRPr/>
          </a:p>
        </p:txBody>
      </p:sp>
      <p:sp>
        <p:nvSpPr>
          <p:cNvPr id="27" name="bg object 27"/>
          <p:cNvSpPr/>
          <p:nvPr/>
        </p:nvSpPr>
        <p:spPr>
          <a:xfrm>
            <a:off x="0" y="0"/>
            <a:ext cx="265430" cy="612775"/>
          </a:xfrm>
          <a:custGeom>
            <a:avLst/>
            <a:gdLst/>
            <a:ahLst/>
            <a:cxnLst/>
            <a:rect l="l" t="t" r="r" b="b"/>
            <a:pathLst>
              <a:path w="265430" h="612775">
                <a:moveTo>
                  <a:pt x="264922" y="0"/>
                </a:moveTo>
                <a:lnTo>
                  <a:pt x="0" y="0"/>
                </a:lnTo>
                <a:lnTo>
                  <a:pt x="0" y="489965"/>
                </a:lnTo>
                <a:lnTo>
                  <a:pt x="132461" y="612521"/>
                </a:lnTo>
                <a:lnTo>
                  <a:pt x="264922" y="489965"/>
                </a:lnTo>
                <a:lnTo>
                  <a:pt x="264922" y="0"/>
                </a:lnTo>
                <a:close/>
              </a:path>
            </a:pathLst>
          </a:custGeom>
          <a:solidFill>
            <a:srgbClr val="F89300"/>
          </a:solidFill>
        </p:spPr>
        <p:txBody>
          <a:bodyPr wrap="square" lIns="0" tIns="0" rIns="0" bIns="0" rtlCol="0"/>
          <a:lstStyle/>
          <a:p>
            <a:endParaRPr/>
          </a:p>
        </p:txBody>
      </p:sp>
      <p:sp>
        <p:nvSpPr>
          <p:cNvPr id="28" name="bg object 28"/>
          <p:cNvSpPr/>
          <p:nvPr/>
        </p:nvSpPr>
        <p:spPr>
          <a:xfrm>
            <a:off x="0" y="0"/>
            <a:ext cx="265430" cy="612775"/>
          </a:xfrm>
          <a:custGeom>
            <a:avLst/>
            <a:gdLst/>
            <a:ahLst/>
            <a:cxnLst/>
            <a:rect l="l" t="t" r="r" b="b"/>
            <a:pathLst>
              <a:path w="265430" h="612775">
                <a:moveTo>
                  <a:pt x="0" y="0"/>
                </a:moveTo>
                <a:lnTo>
                  <a:pt x="264922" y="0"/>
                </a:lnTo>
                <a:lnTo>
                  <a:pt x="264922" y="489965"/>
                </a:lnTo>
                <a:lnTo>
                  <a:pt x="132461" y="612521"/>
                </a:lnTo>
                <a:lnTo>
                  <a:pt x="0" y="489965"/>
                </a:lnTo>
                <a:lnTo>
                  <a:pt x="0" y="0"/>
                </a:lnTo>
                <a:close/>
              </a:path>
            </a:pathLst>
          </a:custGeom>
          <a:ln w="12192">
            <a:solidFill>
              <a:srgbClr val="2D528F"/>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4/16/2025</a:t>
            </a:fld>
            <a:endParaRPr lang="en-US"/>
          </a:p>
        </p:txBody>
      </p:sp>
      <p:sp>
        <p:nvSpPr>
          <p:cNvPr id="4" name="Holder 4"/>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8"/>
          </a:xfrm>
          <a:prstGeom prst="rect">
            <a:avLst/>
          </a:prstGeom>
        </p:spPr>
      </p:pic>
      <p:sp>
        <p:nvSpPr>
          <p:cNvPr id="17" name="bg object 17"/>
          <p:cNvSpPr/>
          <p:nvPr/>
        </p:nvSpPr>
        <p:spPr>
          <a:xfrm>
            <a:off x="0" y="0"/>
            <a:ext cx="12192000" cy="277495"/>
          </a:xfrm>
          <a:custGeom>
            <a:avLst/>
            <a:gdLst/>
            <a:ahLst/>
            <a:cxnLst/>
            <a:rect l="l" t="t" r="r" b="b"/>
            <a:pathLst>
              <a:path w="12192000" h="277495">
                <a:moveTo>
                  <a:pt x="12192000" y="0"/>
                </a:moveTo>
                <a:lnTo>
                  <a:pt x="0" y="0"/>
                </a:lnTo>
                <a:lnTo>
                  <a:pt x="0" y="277241"/>
                </a:lnTo>
                <a:lnTo>
                  <a:pt x="12192000" y="277241"/>
                </a:lnTo>
                <a:lnTo>
                  <a:pt x="12192000" y="0"/>
                </a:lnTo>
                <a:close/>
              </a:path>
            </a:pathLst>
          </a:custGeom>
          <a:solidFill>
            <a:srgbClr val="4470C4"/>
          </a:solidFill>
        </p:spPr>
        <p:txBody>
          <a:bodyPr wrap="square" lIns="0" tIns="0" rIns="0" bIns="0" rtlCol="0"/>
          <a:lstStyle/>
          <a:p>
            <a:endParaRPr/>
          </a:p>
        </p:txBody>
      </p:sp>
      <p:sp>
        <p:nvSpPr>
          <p:cNvPr id="18" name="bg object 18"/>
          <p:cNvSpPr/>
          <p:nvPr/>
        </p:nvSpPr>
        <p:spPr>
          <a:xfrm>
            <a:off x="0" y="0"/>
            <a:ext cx="12192000" cy="277495"/>
          </a:xfrm>
          <a:custGeom>
            <a:avLst/>
            <a:gdLst/>
            <a:ahLst/>
            <a:cxnLst/>
            <a:rect l="l" t="t" r="r" b="b"/>
            <a:pathLst>
              <a:path w="12192000" h="277495">
                <a:moveTo>
                  <a:pt x="0" y="277241"/>
                </a:moveTo>
                <a:lnTo>
                  <a:pt x="12192000" y="277241"/>
                </a:lnTo>
                <a:lnTo>
                  <a:pt x="12192000" y="0"/>
                </a:lnTo>
                <a:lnTo>
                  <a:pt x="0" y="0"/>
                </a:lnTo>
                <a:lnTo>
                  <a:pt x="0" y="277241"/>
                </a:lnTo>
                <a:close/>
              </a:path>
            </a:pathLst>
          </a:custGeom>
          <a:ln w="12191">
            <a:solidFill>
              <a:srgbClr val="2D528F"/>
            </a:solidFill>
          </a:ln>
        </p:spPr>
        <p:txBody>
          <a:bodyPr wrap="square" lIns="0" tIns="0" rIns="0" bIns="0" rtlCol="0"/>
          <a:lstStyle/>
          <a:p>
            <a:endParaRPr/>
          </a:p>
        </p:txBody>
      </p:sp>
      <p:sp>
        <p:nvSpPr>
          <p:cNvPr id="19" name="bg object 19"/>
          <p:cNvSpPr/>
          <p:nvPr/>
        </p:nvSpPr>
        <p:spPr>
          <a:xfrm>
            <a:off x="0" y="277367"/>
            <a:ext cx="265430" cy="6580505"/>
          </a:xfrm>
          <a:custGeom>
            <a:avLst/>
            <a:gdLst/>
            <a:ahLst/>
            <a:cxnLst/>
            <a:rect l="l" t="t" r="r" b="b"/>
            <a:pathLst>
              <a:path w="265430" h="6580505">
                <a:moveTo>
                  <a:pt x="264922" y="0"/>
                </a:moveTo>
                <a:lnTo>
                  <a:pt x="0" y="0"/>
                </a:lnTo>
                <a:lnTo>
                  <a:pt x="0" y="6580124"/>
                </a:lnTo>
                <a:lnTo>
                  <a:pt x="264922" y="6580124"/>
                </a:lnTo>
                <a:lnTo>
                  <a:pt x="264922" y="0"/>
                </a:lnTo>
                <a:close/>
              </a:path>
            </a:pathLst>
          </a:custGeom>
          <a:solidFill>
            <a:srgbClr val="4470C4"/>
          </a:solidFill>
        </p:spPr>
        <p:txBody>
          <a:bodyPr wrap="square" lIns="0" tIns="0" rIns="0" bIns="0" rtlCol="0"/>
          <a:lstStyle/>
          <a:p>
            <a:endParaRPr/>
          </a:p>
        </p:txBody>
      </p:sp>
      <p:sp>
        <p:nvSpPr>
          <p:cNvPr id="20" name="bg object 20"/>
          <p:cNvSpPr/>
          <p:nvPr/>
        </p:nvSpPr>
        <p:spPr>
          <a:xfrm>
            <a:off x="0" y="277367"/>
            <a:ext cx="265430" cy="6580505"/>
          </a:xfrm>
          <a:custGeom>
            <a:avLst/>
            <a:gdLst/>
            <a:ahLst/>
            <a:cxnLst/>
            <a:rect l="l" t="t" r="r" b="b"/>
            <a:pathLst>
              <a:path w="265430"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1" name="bg object 21"/>
          <p:cNvSpPr/>
          <p:nvPr/>
        </p:nvSpPr>
        <p:spPr>
          <a:xfrm>
            <a:off x="11926823" y="277367"/>
            <a:ext cx="265430" cy="6580505"/>
          </a:xfrm>
          <a:custGeom>
            <a:avLst/>
            <a:gdLst/>
            <a:ahLst/>
            <a:cxnLst/>
            <a:rect l="l" t="t" r="r" b="b"/>
            <a:pathLst>
              <a:path w="265429" h="6580505">
                <a:moveTo>
                  <a:pt x="264922" y="0"/>
                </a:moveTo>
                <a:lnTo>
                  <a:pt x="0" y="0"/>
                </a:lnTo>
                <a:lnTo>
                  <a:pt x="0" y="6580124"/>
                </a:lnTo>
                <a:lnTo>
                  <a:pt x="264922" y="6580124"/>
                </a:lnTo>
                <a:lnTo>
                  <a:pt x="264922" y="0"/>
                </a:lnTo>
                <a:close/>
              </a:path>
            </a:pathLst>
          </a:custGeom>
          <a:solidFill>
            <a:srgbClr val="F89300"/>
          </a:solidFill>
        </p:spPr>
        <p:txBody>
          <a:bodyPr wrap="square" lIns="0" tIns="0" rIns="0" bIns="0" rtlCol="0"/>
          <a:lstStyle/>
          <a:p>
            <a:endParaRPr/>
          </a:p>
        </p:txBody>
      </p:sp>
      <p:sp>
        <p:nvSpPr>
          <p:cNvPr id="22" name="bg object 22"/>
          <p:cNvSpPr/>
          <p:nvPr/>
        </p:nvSpPr>
        <p:spPr>
          <a:xfrm>
            <a:off x="11926823" y="277367"/>
            <a:ext cx="265430" cy="6580505"/>
          </a:xfrm>
          <a:custGeom>
            <a:avLst/>
            <a:gdLst/>
            <a:ahLst/>
            <a:cxnLst/>
            <a:rect l="l" t="t" r="r" b="b"/>
            <a:pathLst>
              <a:path w="265429"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3" name="bg object 23"/>
          <p:cNvSpPr/>
          <p:nvPr/>
        </p:nvSpPr>
        <p:spPr>
          <a:xfrm>
            <a:off x="265176" y="6440423"/>
            <a:ext cx="5830570" cy="417830"/>
          </a:xfrm>
          <a:custGeom>
            <a:avLst/>
            <a:gdLst/>
            <a:ahLst/>
            <a:cxnLst/>
            <a:rect l="l" t="t" r="r" b="b"/>
            <a:pathLst>
              <a:path w="5830570" h="417829">
                <a:moveTo>
                  <a:pt x="5830443" y="0"/>
                </a:moveTo>
                <a:lnTo>
                  <a:pt x="0" y="0"/>
                </a:lnTo>
                <a:lnTo>
                  <a:pt x="0" y="417322"/>
                </a:lnTo>
                <a:lnTo>
                  <a:pt x="5830443" y="417322"/>
                </a:lnTo>
                <a:lnTo>
                  <a:pt x="5830443" y="0"/>
                </a:lnTo>
                <a:close/>
              </a:path>
            </a:pathLst>
          </a:custGeom>
          <a:solidFill>
            <a:srgbClr val="F89300"/>
          </a:solidFill>
        </p:spPr>
        <p:txBody>
          <a:bodyPr wrap="square" lIns="0" tIns="0" rIns="0" bIns="0" rtlCol="0"/>
          <a:lstStyle/>
          <a:p>
            <a:endParaRPr/>
          </a:p>
        </p:txBody>
      </p:sp>
      <p:sp>
        <p:nvSpPr>
          <p:cNvPr id="24" name="bg object 24"/>
          <p:cNvSpPr/>
          <p:nvPr/>
        </p:nvSpPr>
        <p:spPr>
          <a:xfrm>
            <a:off x="265176" y="6440423"/>
            <a:ext cx="5830570" cy="417830"/>
          </a:xfrm>
          <a:custGeom>
            <a:avLst/>
            <a:gdLst/>
            <a:ahLst/>
            <a:cxnLst/>
            <a:rect l="l" t="t" r="r" b="b"/>
            <a:pathLst>
              <a:path w="5830570" h="417829">
                <a:moveTo>
                  <a:pt x="0" y="417322"/>
                </a:moveTo>
                <a:lnTo>
                  <a:pt x="5830443" y="417322"/>
                </a:lnTo>
                <a:lnTo>
                  <a:pt x="5830443" y="0"/>
                </a:lnTo>
                <a:lnTo>
                  <a:pt x="0" y="0"/>
                </a:lnTo>
                <a:lnTo>
                  <a:pt x="0" y="417322"/>
                </a:lnTo>
                <a:close/>
              </a:path>
            </a:pathLst>
          </a:custGeom>
          <a:ln w="12192">
            <a:solidFill>
              <a:srgbClr val="2D528F"/>
            </a:solidFill>
          </a:ln>
        </p:spPr>
        <p:txBody>
          <a:bodyPr wrap="square" lIns="0" tIns="0" rIns="0" bIns="0" rtlCol="0"/>
          <a:lstStyle/>
          <a:p>
            <a:endParaRPr/>
          </a:p>
        </p:txBody>
      </p:sp>
      <p:sp>
        <p:nvSpPr>
          <p:cNvPr id="25" name="bg object 25"/>
          <p:cNvSpPr/>
          <p:nvPr/>
        </p:nvSpPr>
        <p:spPr>
          <a:xfrm>
            <a:off x="6096000" y="6440423"/>
            <a:ext cx="5830570" cy="417830"/>
          </a:xfrm>
          <a:custGeom>
            <a:avLst/>
            <a:gdLst/>
            <a:ahLst/>
            <a:cxnLst/>
            <a:rect l="l" t="t" r="r" b="b"/>
            <a:pathLst>
              <a:path w="5830570" h="417829">
                <a:moveTo>
                  <a:pt x="5830442" y="0"/>
                </a:moveTo>
                <a:lnTo>
                  <a:pt x="0" y="0"/>
                </a:lnTo>
                <a:lnTo>
                  <a:pt x="0" y="417322"/>
                </a:lnTo>
                <a:lnTo>
                  <a:pt x="5830442" y="417322"/>
                </a:lnTo>
                <a:lnTo>
                  <a:pt x="5830442" y="0"/>
                </a:lnTo>
                <a:close/>
              </a:path>
            </a:pathLst>
          </a:custGeom>
          <a:solidFill>
            <a:srgbClr val="4470C4"/>
          </a:solidFill>
        </p:spPr>
        <p:txBody>
          <a:bodyPr wrap="square" lIns="0" tIns="0" rIns="0" bIns="0" rtlCol="0"/>
          <a:lstStyle/>
          <a:p>
            <a:endParaRPr/>
          </a:p>
        </p:txBody>
      </p:sp>
      <p:sp>
        <p:nvSpPr>
          <p:cNvPr id="26" name="bg object 26"/>
          <p:cNvSpPr/>
          <p:nvPr/>
        </p:nvSpPr>
        <p:spPr>
          <a:xfrm>
            <a:off x="6096000" y="6440423"/>
            <a:ext cx="5830570" cy="417830"/>
          </a:xfrm>
          <a:custGeom>
            <a:avLst/>
            <a:gdLst/>
            <a:ahLst/>
            <a:cxnLst/>
            <a:rect l="l" t="t" r="r" b="b"/>
            <a:pathLst>
              <a:path w="5830570" h="417829">
                <a:moveTo>
                  <a:pt x="0" y="417322"/>
                </a:moveTo>
                <a:lnTo>
                  <a:pt x="5830442" y="417322"/>
                </a:lnTo>
                <a:lnTo>
                  <a:pt x="5830442" y="0"/>
                </a:lnTo>
                <a:lnTo>
                  <a:pt x="0" y="0"/>
                </a:lnTo>
                <a:lnTo>
                  <a:pt x="0" y="417322"/>
                </a:lnTo>
                <a:close/>
              </a:path>
            </a:pathLst>
          </a:custGeom>
          <a:ln w="12192">
            <a:solidFill>
              <a:srgbClr val="2D528F"/>
            </a:solidFill>
          </a:ln>
        </p:spPr>
        <p:txBody>
          <a:bodyPr wrap="square" lIns="0" tIns="0" rIns="0" bIns="0" rtlCol="0"/>
          <a:lstStyle/>
          <a:p>
            <a:endParaRPr/>
          </a:p>
        </p:txBody>
      </p:sp>
      <p:sp>
        <p:nvSpPr>
          <p:cNvPr id="27" name="bg object 27"/>
          <p:cNvSpPr/>
          <p:nvPr/>
        </p:nvSpPr>
        <p:spPr>
          <a:xfrm>
            <a:off x="0" y="0"/>
            <a:ext cx="265430" cy="612775"/>
          </a:xfrm>
          <a:custGeom>
            <a:avLst/>
            <a:gdLst/>
            <a:ahLst/>
            <a:cxnLst/>
            <a:rect l="l" t="t" r="r" b="b"/>
            <a:pathLst>
              <a:path w="265430" h="612775">
                <a:moveTo>
                  <a:pt x="264922" y="0"/>
                </a:moveTo>
                <a:lnTo>
                  <a:pt x="0" y="0"/>
                </a:lnTo>
                <a:lnTo>
                  <a:pt x="0" y="489965"/>
                </a:lnTo>
                <a:lnTo>
                  <a:pt x="132461" y="612521"/>
                </a:lnTo>
                <a:lnTo>
                  <a:pt x="264922" y="489965"/>
                </a:lnTo>
                <a:lnTo>
                  <a:pt x="264922" y="0"/>
                </a:lnTo>
                <a:close/>
              </a:path>
            </a:pathLst>
          </a:custGeom>
          <a:solidFill>
            <a:srgbClr val="F89300"/>
          </a:solidFill>
        </p:spPr>
        <p:txBody>
          <a:bodyPr wrap="square" lIns="0" tIns="0" rIns="0" bIns="0" rtlCol="0"/>
          <a:lstStyle/>
          <a:p>
            <a:endParaRPr/>
          </a:p>
        </p:txBody>
      </p:sp>
      <p:sp>
        <p:nvSpPr>
          <p:cNvPr id="28" name="bg object 28"/>
          <p:cNvSpPr/>
          <p:nvPr/>
        </p:nvSpPr>
        <p:spPr>
          <a:xfrm>
            <a:off x="0" y="0"/>
            <a:ext cx="265430" cy="612775"/>
          </a:xfrm>
          <a:custGeom>
            <a:avLst/>
            <a:gdLst/>
            <a:ahLst/>
            <a:cxnLst/>
            <a:rect l="l" t="t" r="r" b="b"/>
            <a:pathLst>
              <a:path w="265430" h="612775">
                <a:moveTo>
                  <a:pt x="0" y="0"/>
                </a:moveTo>
                <a:lnTo>
                  <a:pt x="264922" y="0"/>
                </a:lnTo>
                <a:lnTo>
                  <a:pt x="264922" y="489965"/>
                </a:lnTo>
                <a:lnTo>
                  <a:pt x="132461" y="612521"/>
                </a:lnTo>
                <a:lnTo>
                  <a:pt x="0" y="489965"/>
                </a:lnTo>
                <a:lnTo>
                  <a:pt x="0" y="0"/>
                </a:lnTo>
                <a:close/>
              </a:path>
            </a:pathLst>
          </a:custGeom>
          <a:ln w="12192">
            <a:solidFill>
              <a:srgbClr val="2D528F"/>
            </a:solidFill>
          </a:ln>
        </p:spPr>
        <p:txBody>
          <a:bodyPr wrap="square" lIns="0" tIns="0" rIns="0" bIns="0" rtlCol="0"/>
          <a:lstStyle/>
          <a:p>
            <a:endParaRPr/>
          </a:p>
        </p:txBody>
      </p:sp>
      <p:pic>
        <p:nvPicPr>
          <p:cNvPr id="29" name="bg object 29"/>
          <p:cNvPicPr/>
          <p:nvPr/>
        </p:nvPicPr>
        <p:blipFill>
          <a:blip r:embed="rId8" cstate="print"/>
          <a:stretch>
            <a:fillRect/>
          </a:stretch>
        </p:blipFill>
        <p:spPr>
          <a:xfrm>
            <a:off x="10390632" y="417576"/>
            <a:ext cx="1350264" cy="463296"/>
          </a:xfrm>
          <a:prstGeom prst="rect">
            <a:avLst/>
          </a:prstGeom>
        </p:spPr>
      </p:pic>
      <p:sp>
        <p:nvSpPr>
          <p:cNvPr id="2" name="Holder 2"/>
          <p:cNvSpPr>
            <a:spLocks noGrp="1"/>
          </p:cNvSpPr>
          <p:nvPr>
            <p:ph type="title"/>
          </p:nvPr>
        </p:nvSpPr>
        <p:spPr>
          <a:xfrm>
            <a:off x="3056635" y="243027"/>
            <a:ext cx="5479415" cy="1123315"/>
          </a:xfrm>
          <a:prstGeom prst="rect">
            <a:avLst/>
          </a:prstGeom>
        </p:spPr>
        <p:txBody>
          <a:bodyPr wrap="square" lIns="0" tIns="0" rIns="0" bIns="0">
            <a:spAutoFit/>
          </a:bodyPr>
          <a:lstStyle>
            <a:lvl1pPr>
              <a:defRPr sz="3600" b="1" i="0">
                <a:solidFill>
                  <a:srgbClr val="C00000"/>
                </a:solidFill>
                <a:latin typeface="Arial"/>
                <a:cs typeface="Arial"/>
              </a:defRPr>
            </a:lvl1pPr>
          </a:lstStyle>
          <a:p>
            <a:endParaRPr/>
          </a:p>
        </p:txBody>
      </p:sp>
      <p:sp>
        <p:nvSpPr>
          <p:cNvPr id="3" name="Holder 3"/>
          <p:cNvSpPr>
            <a:spLocks noGrp="1"/>
          </p:cNvSpPr>
          <p:nvPr>
            <p:ph type="body" idx="1"/>
          </p:nvPr>
        </p:nvSpPr>
        <p:spPr>
          <a:xfrm>
            <a:off x="834644" y="2888107"/>
            <a:ext cx="5285740" cy="1671954"/>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862685" y="6508038"/>
            <a:ext cx="2339162" cy="292405"/>
          </a:xfrm>
          <a:prstGeom prst="rect">
            <a:avLst/>
          </a:prstGeom>
        </p:spPr>
        <p:txBody>
          <a:bodyPr wrap="square" lIns="0" tIns="0" rIns="0" bIns="0">
            <a:spAutoFit/>
          </a:bodyPr>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4/16/2025</a:t>
            </a:fld>
            <a:endParaRPr lang="en-US"/>
          </a:p>
        </p:txBody>
      </p:sp>
      <p:sp>
        <p:nvSpPr>
          <p:cNvPr id="6" name="Holder 6"/>
          <p:cNvSpPr>
            <a:spLocks noGrp="1"/>
          </p:cNvSpPr>
          <p:nvPr>
            <p:ph type="sldNum" sz="quarter" idx="7"/>
          </p:nvPr>
        </p:nvSpPr>
        <p:spPr>
          <a:xfrm>
            <a:off x="11390630" y="6492371"/>
            <a:ext cx="452754" cy="344932"/>
          </a:xfrm>
          <a:prstGeom prst="rect">
            <a:avLst/>
          </a:prstGeom>
        </p:spPr>
        <p:txBody>
          <a:bodyPr wrap="square" lIns="0" tIns="0" rIns="0" bIns="0">
            <a:spAutoFit/>
          </a:bodyPr>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8951" y="1514855"/>
            <a:ext cx="10843260" cy="4957572"/>
          </a:xfrm>
          <a:prstGeom prst="rect">
            <a:avLst/>
          </a:prstGeom>
        </p:spPr>
      </p:pic>
      <p:sp>
        <p:nvSpPr>
          <p:cNvPr id="3" name="object 3"/>
          <p:cNvSpPr txBox="1">
            <a:spLocks noGrp="1"/>
          </p:cNvSpPr>
          <p:nvPr>
            <p:ph type="title"/>
          </p:nvPr>
        </p:nvSpPr>
        <p:spPr>
          <a:xfrm>
            <a:off x="381000" y="381000"/>
            <a:ext cx="11907010" cy="1143902"/>
          </a:xfrm>
          <a:prstGeom prst="rect">
            <a:avLst/>
          </a:prstGeom>
        </p:spPr>
        <p:txBody>
          <a:bodyPr vert="horz" wrap="square" lIns="0" tIns="58419" rIns="0" bIns="0" rtlCol="0">
            <a:spAutoFit/>
          </a:bodyPr>
          <a:lstStyle/>
          <a:p>
            <a:pPr marL="12700">
              <a:lnSpc>
                <a:spcPct val="100000"/>
              </a:lnSpc>
              <a:spcBef>
                <a:spcPts val="459"/>
              </a:spcBef>
            </a:pPr>
            <a:r>
              <a:rPr dirty="0">
                <a:solidFill>
                  <a:srgbClr val="006EC0"/>
                </a:solidFill>
                <a:latin typeface="Aharoni" panose="02010803020104030203" pitchFamily="2" charset="-79"/>
                <a:cs typeface="Aharoni" panose="02010803020104030203" pitchFamily="2" charset="-79"/>
              </a:rPr>
              <a:t>NTTF</a:t>
            </a:r>
            <a:r>
              <a:rPr spc="-90" dirty="0">
                <a:solidFill>
                  <a:srgbClr val="006EC0"/>
                </a:solidFill>
                <a:latin typeface="Aharoni" panose="02010803020104030203" pitchFamily="2" charset="-79"/>
                <a:cs typeface="Aharoni" panose="02010803020104030203" pitchFamily="2" charset="-79"/>
              </a:rPr>
              <a:t> </a:t>
            </a:r>
            <a:r>
              <a:rPr dirty="0">
                <a:solidFill>
                  <a:srgbClr val="4470C4"/>
                </a:solidFill>
                <a:latin typeface="Aharoni" panose="02010803020104030203" pitchFamily="2" charset="-79"/>
                <a:cs typeface="Aharoni" panose="02010803020104030203" pitchFamily="2" charset="-79"/>
              </a:rPr>
              <a:t>at</a:t>
            </a:r>
            <a:r>
              <a:rPr spc="95" dirty="0">
                <a:solidFill>
                  <a:srgbClr val="4470C4"/>
                </a:solidFill>
                <a:latin typeface="Aharoni" panose="02010803020104030203" pitchFamily="2" charset="-79"/>
                <a:cs typeface="Aharoni" panose="02010803020104030203" pitchFamily="2" charset="-79"/>
              </a:rPr>
              <a:t> </a:t>
            </a:r>
            <a:r>
              <a:rPr spc="-70" dirty="0">
                <a:solidFill>
                  <a:srgbClr val="006EC0"/>
                </a:solidFill>
                <a:latin typeface="Aharoni" panose="02010803020104030203" pitchFamily="2" charset="-79"/>
                <a:cs typeface="Aharoni" panose="02010803020104030203" pitchFamily="2" charset="-79"/>
              </a:rPr>
              <a:t>R.D.TATA</a:t>
            </a:r>
            <a:r>
              <a:rPr spc="-75" dirty="0">
                <a:solidFill>
                  <a:srgbClr val="006EC0"/>
                </a:solidFill>
                <a:latin typeface="Aharoni" panose="02010803020104030203" pitchFamily="2" charset="-79"/>
                <a:cs typeface="Aharoni" panose="02010803020104030203" pitchFamily="2" charset="-79"/>
              </a:rPr>
              <a:t> </a:t>
            </a:r>
            <a:r>
              <a:rPr dirty="0">
                <a:solidFill>
                  <a:srgbClr val="006EC0"/>
                </a:solidFill>
                <a:latin typeface="Aharoni" panose="02010803020104030203" pitchFamily="2" charset="-79"/>
                <a:cs typeface="Aharoni" panose="02010803020104030203" pitchFamily="2" charset="-79"/>
              </a:rPr>
              <a:t>TECHNICAL</a:t>
            </a:r>
            <a:r>
              <a:rPr spc="5" dirty="0">
                <a:solidFill>
                  <a:srgbClr val="006EC0"/>
                </a:solidFill>
                <a:latin typeface="Aharoni" panose="02010803020104030203" pitchFamily="2" charset="-79"/>
                <a:cs typeface="Aharoni" panose="02010803020104030203" pitchFamily="2" charset="-79"/>
              </a:rPr>
              <a:t> </a:t>
            </a:r>
            <a:r>
              <a:rPr dirty="0">
                <a:solidFill>
                  <a:srgbClr val="006EC0"/>
                </a:solidFill>
                <a:latin typeface="Aharoni" panose="02010803020104030203" pitchFamily="2" charset="-79"/>
                <a:cs typeface="Aharoni" panose="02010803020104030203" pitchFamily="2" charset="-79"/>
              </a:rPr>
              <a:t>EDUCATION</a:t>
            </a:r>
            <a:r>
              <a:rPr spc="75" dirty="0">
                <a:solidFill>
                  <a:srgbClr val="006EC0"/>
                </a:solidFill>
                <a:latin typeface="Aharoni" panose="02010803020104030203" pitchFamily="2" charset="-79"/>
                <a:cs typeface="Aharoni" panose="02010803020104030203" pitchFamily="2" charset="-79"/>
              </a:rPr>
              <a:t> </a:t>
            </a:r>
            <a:r>
              <a:rPr spc="-10" dirty="0">
                <a:solidFill>
                  <a:srgbClr val="006EC0"/>
                </a:solidFill>
                <a:latin typeface="Aharoni" panose="02010803020104030203" pitchFamily="2" charset="-79"/>
                <a:cs typeface="Aharoni" panose="02010803020104030203" pitchFamily="2" charset="-79"/>
              </a:rPr>
              <a:t>CENTRE</a:t>
            </a:r>
            <a:endParaRPr dirty="0">
              <a:latin typeface="Aharoni" panose="02010803020104030203" pitchFamily="2" charset="-79"/>
              <a:cs typeface="Aharoni" panose="02010803020104030203" pitchFamily="2" charset="-79"/>
            </a:endParaRPr>
          </a:p>
          <a:p>
            <a:pPr marL="2530475">
              <a:lnSpc>
                <a:spcPct val="100000"/>
              </a:lnSpc>
              <a:spcBef>
                <a:spcPts val="300"/>
              </a:spcBef>
            </a:pPr>
            <a:r>
              <a:rPr lang="en-US" sz="3200" spc="-10" dirty="0">
                <a:solidFill>
                  <a:srgbClr val="E26C09"/>
                </a:solidFill>
                <a:latin typeface="Aharoni" panose="02010803020104030203" pitchFamily="2" charset="-79"/>
                <a:cs typeface="Aharoni" panose="02010803020104030203" pitchFamily="2" charset="-79"/>
              </a:rPr>
              <a:t>              </a:t>
            </a:r>
            <a:r>
              <a:rPr sz="3200" spc="-10" dirty="0">
                <a:solidFill>
                  <a:srgbClr val="E26C09"/>
                </a:solidFill>
                <a:latin typeface="Aharoni" panose="02010803020104030203" pitchFamily="2" charset="-79"/>
                <a:cs typeface="Aharoni" panose="02010803020104030203" pitchFamily="2" charset="-79"/>
              </a:rPr>
              <a:t>JAMSHEDPUR</a:t>
            </a:r>
            <a:endParaRPr sz="3200" dirty="0">
              <a:latin typeface="Aharoni" panose="02010803020104030203" pitchFamily="2" charset="-79"/>
              <a:cs typeface="Aharoni" panose="02010803020104030203" pitchFamily="2" charset="-79"/>
            </a:endParaRPr>
          </a:p>
        </p:txBody>
      </p:sp>
      <p:grpSp>
        <p:nvGrpSpPr>
          <p:cNvPr id="19" name="Group 18">
            <a:extLst>
              <a:ext uri="{FF2B5EF4-FFF2-40B4-BE49-F238E27FC236}">
                <a16:creationId xmlns:a16="http://schemas.microsoft.com/office/drawing/2014/main" id="{6ADAD575-1471-63C4-F388-F18D3065F792}"/>
              </a:ext>
            </a:extLst>
          </p:cNvPr>
          <p:cNvGrpSpPr>
            <a:grpSpLocks noGrp="1" noUngrp="1" noRot="1" noMove="1" noResize="1"/>
          </p:cNvGrpSpPr>
          <p:nvPr/>
        </p:nvGrpSpPr>
        <p:grpSpPr>
          <a:xfrm>
            <a:off x="-1" y="-1"/>
            <a:ext cx="12192002" cy="6864309"/>
            <a:chOff x="-1" y="-1"/>
            <a:chExt cx="12192002" cy="6864309"/>
          </a:xfrm>
        </p:grpSpPr>
        <p:sp>
          <p:nvSpPr>
            <p:cNvPr id="4" name="Rectangle 3">
              <a:extLst>
                <a:ext uri="{FF2B5EF4-FFF2-40B4-BE49-F238E27FC236}">
                  <a16:creationId xmlns:a16="http://schemas.microsoft.com/office/drawing/2014/main" id="{F4139979-7ECA-FC44-07CA-5304B972943A}"/>
                </a:ext>
              </a:extLst>
            </p:cNvPr>
            <p:cNvSpPr>
              <a:spLocks noGrp="1" noRot="1" noMove="1" noResize="1" noEditPoints="1" noAdjustHandles="1" noChangeArrowheads="1" noChangeShapeType="1"/>
            </p:cNvSpPr>
            <p:nvPr/>
          </p:nvSpPr>
          <p:spPr>
            <a:xfrm>
              <a:off x="-1" y="-1"/>
              <a:ext cx="12192001" cy="1325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B72A2E5-68F5-2CBD-4C3E-27E4804C4C42}"/>
                </a:ext>
              </a:extLst>
            </p:cNvPr>
            <p:cNvSpPr>
              <a:spLocks noGrp="1" noRot="1" noMove="1" noResize="1" noEditPoints="1" noAdjustHandles="1" noChangeArrowheads="1" noChangeShapeType="1"/>
            </p:cNvSpPr>
            <p:nvPr/>
          </p:nvSpPr>
          <p:spPr>
            <a:xfrm>
              <a:off x="0" y="6725477"/>
              <a:ext cx="12192001" cy="132523"/>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B70B712-B1B7-54D3-1F71-045D4D63EA3F}"/>
                </a:ext>
              </a:extLst>
            </p:cNvPr>
            <p:cNvSpPr>
              <a:spLocks noGrp="1" noRot="1" noMove="1" noResize="1" noEditPoints="1" noAdjustHandles="1" noChangeArrowheads="1" noChangeShapeType="1"/>
            </p:cNvSpPr>
            <p:nvPr/>
          </p:nvSpPr>
          <p:spPr>
            <a:xfrm rot="5400000">
              <a:off x="-3362740" y="3362740"/>
              <a:ext cx="6858002" cy="1325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A027748-2525-2D87-4705-98DB981A5774}"/>
                </a:ext>
              </a:extLst>
            </p:cNvPr>
            <p:cNvSpPr>
              <a:spLocks noGrp="1" noRot="1" noMove="1" noResize="1" noEditPoints="1" noAdjustHandles="1" noChangeArrowheads="1" noChangeShapeType="1"/>
            </p:cNvSpPr>
            <p:nvPr/>
          </p:nvSpPr>
          <p:spPr>
            <a:xfrm rot="5400000">
              <a:off x="8696738" y="3362740"/>
              <a:ext cx="6858002" cy="132522"/>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Pentagon 7">
              <a:extLst>
                <a:ext uri="{FF2B5EF4-FFF2-40B4-BE49-F238E27FC236}">
                  <a16:creationId xmlns:a16="http://schemas.microsoft.com/office/drawing/2014/main" id="{F915435F-9C0A-9F93-9109-A59F2D4FC93F}"/>
                </a:ext>
              </a:extLst>
            </p:cNvPr>
            <p:cNvSpPr>
              <a:spLocks noGrp="1" noRot="1" noMove="1" noResize="1" noEditPoints="1" noAdjustHandles="1" noChangeArrowheads="1" noChangeShapeType="1"/>
            </p:cNvSpPr>
            <p:nvPr/>
          </p:nvSpPr>
          <p:spPr>
            <a:xfrm rot="5400000">
              <a:off x="177800" y="-177800"/>
              <a:ext cx="330203" cy="685803"/>
            </a:xfrm>
            <a:prstGeom prst="homePlate">
              <a:avLst>
                <a:gd name="adj" fmla="val 57200"/>
              </a:avLst>
            </a:prstGeom>
            <a:solidFill>
              <a:schemeClr val="accent6">
                <a:lumMod val="75000"/>
              </a:schemeClr>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Pentagon 8">
              <a:extLst>
                <a:ext uri="{FF2B5EF4-FFF2-40B4-BE49-F238E27FC236}">
                  <a16:creationId xmlns:a16="http://schemas.microsoft.com/office/drawing/2014/main" id="{FE8CA000-93DF-095C-9EC3-44CBFC9203DD}"/>
                </a:ext>
              </a:extLst>
            </p:cNvPr>
            <p:cNvSpPr>
              <a:spLocks noGrp="1" noRot="1" noMove="1" noResize="1" noEditPoints="1" noAdjustHandles="1" noChangeArrowheads="1" noChangeShapeType="1"/>
            </p:cNvSpPr>
            <p:nvPr/>
          </p:nvSpPr>
          <p:spPr>
            <a:xfrm rot="16200000">
              <a:off x="11683997" y="6356305"/>
              <a:ext cx="330203" cy="685803"/>
            </a:xfrm>
            <a:prstGeom prst="homePlate">
              <a:avLst>
                <a:gd name="adj" fmla="val 57200"/>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1D5762-5A07-F2C0-02A5-B2F24263ACC7}"/>
              </a:ext>
            </a:extLst>
          </p:cNvPr>
          <p:cNvSpPr>
            <a:spLocks noGrp="1"/>
          </p:cNvSpPr>
          <p:nvPr>
            <p:ph type="body" idx="1"/>
          </p:nvPr>
        </p:nvSpPr>
        <p:spPr>
          <a:xfrm>
            <a:off x="685800" y="1905000"/>
            <a:ext cx="7772400" cy="3615029"/>
          </a:xfrm>
        </p:spPr>
        <p:txBody>
          <a:bodyPr/>
          <a:lstStyle/>
          <a:p>
            <a:pPr marL="342900" indent="-342900">
              <a:buFont typeface="Wingdings" panose="05000000000000000000" pitchFamily="2" charset="2"/>
              <a:buChar char="v"/>
            </a:pPr>
            <a:r>
              <a:rPr lang="en-US" sz="2400" dirty="0">
                <a:latin typeface="Aptos ExtraBold" panose="020B0004020202020204" pitchFamily="34" charset="0"/>
                <a:cs typeface="Mangal" panose="02040503050203030202" pitchFamily="18" charset="0"/>
              </a:rPr>
              <a:t>Dependence</a:t>
            </a:r>
            <a:r>
              <a:rPr lang="en-IN" sz="2400" dirty="0">
                <a:latin typeface="Aptos ExtraBold" panose="020B0004020202020204" pitchFamily="34" charset="0"/>
                <a:cs typeface="Mangal" panose="02040503050203030202" pitchFamily="18" charset="0"/>
              </a:rPr>
              <a:t> on service provider</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Cost of service</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Over-Scheduling and delay</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Risk of over-Maintenance </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Limited Service</a:t>
            </a:r>
            <a:r>
              <a:rPr lang="en-US" sz="2400" dirty="0">
                <a:latin typeface="Aptos ExtraBold" panose="020B0004020202020204" pitchFamily="34" charset="0"/>
                <a:cs typeface="Mangal" panose="02040503050203030202" pitchFamily="18" charset="0"/>
              </a:rPr>
              <a:t> Quality</a:t>
            </a:r>
          </a:p>
          <a:p>
            <a:pPr marL="342900" lvl="0" indent="-342900">
              <a:lnSpc>
                <a:spcPct val="107000"/>
              </a:lnSpc>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Part Availability</a:t>
            </a:r>
          </a:p>
          <a:p>
            <a:pPr marL="342900" lvl="0" indent="-342900">
              <a:lnSpc>
                <a:spcPct val="107000"/>
              </a:lnSpc>
              <a:spcAft>
                <a:spcPts val="80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Lack of Transparency</a:t>
            </a:r>
          </a:p>
          <a:p>
            <a:pPr marL="342900" indent="-342900">
              <a:lnSpc>
                <a:spcPct val="107000"/>
              </a:lnSpc>
              <a:spcAft>
                <a:spcPts val="80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Time-Consuming</a:t>
            </a:r>
          </a:p>
          <a:p>
            <a:pPr marL="342900" lvl="0" indent="-342900">
              <a:lnSpc>
                <a:spcPct val="107000"/>
              </a:lnSpc>
              <a:spcAft>
                <a:spcPts val="800"/>
              </a:spcAft>
              <a:buFont typeface="Wingdings" panose="05000000000000000000" pitchFamily="2" charset="2"/>
              <a:buChar char="Ø"/>
            </a:pPr>
            <a:endParaRPr lang="en-IN" sz="2400" dirty="0">
              <a:effectLst/>
              <a:latin typeface="Calibri" panose="020F0502020204030204" pitchFamily="34" charset="0"/>
              <a:ea typeface="Calibri" panose="020F0502020204030204" pitchFamily="34" charset="0"/>
              <a:cs typeface="Mangal" panose="02040503050203030202" pitchFamily="18" charset="0"/>
            </a:endParaRPr>
          </a:p>
        </p:txBody>
      </p:sp>
      <p:grpSp>
        <p:nvGrpSpPr>
          <p:cNvPr id="4" name="Group 3">
            <a:extLst>
              <a:ext uri="{FF2B5EF4-FFF2-40B4-BE49-F238E27FC236}">
                <a16:creationId xmlns:a16="http://schemas.microsoft.com/office/drawing/2014/main" id="{8D24984B-3C84-1A71-BA51-0E5DF47F54CF}"/>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22C39BCE-E483-464F-3835-8E8AE32B6451}"/>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DISADVANTAGES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D1AD72DB-586A-DC1C-8DFE-C7B8A50B59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381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E32C60-BB17-9571-4922-286807132F22}"/>
              </a:ext>
            </a:extLst>
          </p:cNvPr>
          <p:cNvSpPr txBox="1"/>
          <p:nvPr/>
        </p:nvSpPr>
        <p:spPr>
          <a:xfrm>
            <a:off x="533400" y="457200"/>
            <a:ext cx="11277600" cy="5496889"/>
          </a:xfrm>
          <a:prstGeom prst="rect">
            <a:avLst/>
          </a:prstGeom>
          <a:noFill/>
        </p:spPr>
        <p:txBody>
          <a:bodyPr wrap="square">
            <a:spAutoFit/>
          </a:bodyPr>
          <a:lstStyle/>
          <a:p>
            <a:pPr algn="ctr">
              <a:lnSpc>
                <a:spcPct val="107000"/>
              </a:lnSpc>
              <a:spcAft>
                <a:spcPts val="800"/>
              </a:spcAft>
            </a:pPr>
            <a:endParaRPr lang="en-IN" sz="4400" b="1" u="sng" dirty="0">
              <a:solidFill>
                <a:srgbClr val="FF0000"/>
              </a:solidFill>
              <a:latin typeface="Algerian" panose="04020705040A02060702" pitchFamily="82" charset="0"/>
              <a:cs typeface="Mangal" panose="02040503050203030202" pitchFamily="18" charset="0"/>
            </a:endParaRPr>
          </a:p>
          <a:p>
            <a:pPr>
              <a:lnSpc>
                <a:spcPct val="107000"/>
              </a:lnSpc>
              <a:spcAft>
                <a:spcPts val="800"/>
              </a:spcAft>
            </a:pPr>
            <a:r>
              <a:rPr lang="en-IN" sz="1400" b="1" dirty="0">
                <a:effectLst/>
                <a:latin typeface="Calibri" panose="020F0502020204030204" pitchFamily="34" charset="0"/>
                <a:ea typeface="Calibri" panose="020F0502020204030204" pitchFamily="34" charset="0"/>
                <a:cs typeface="Mangal" panose="02040503050203030202" pitchFamily="18" charset="0"/>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Vehicle Maintenance Scheduling</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Parts Management and Inventory</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Customer Management and Communication</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Vehicle Inspection and Monitoring</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Cost Estimation and Billing</a:t>
            </a:r>
          </a:p>
          <a:p>
            <a:pPr marL="342900" lvl="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Repair Management</a:t>
            </a:r>
          </a:p>
          <a:p>
            <a:pPr marL="342900" lvl="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Reporting and Analytics</a:t>
            </a:r>
          </a:p>
          <a:p>
            <a:pPr marL="342900" lvl="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Mobile and Remote Access</a:t>
            </a:r>
          </a:p>
          <a:p>
            <a:pPr marL="342900" lvl="0" indent="-342900">
              <a:lnSpc>
                <a:spcPct val="107000"/>
              </a:lnSpc>
              <a:spcAft>
                <a:spcPts val="80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Maintenance History and Warranty Tracking</a:t>
            </a:r>
          </a:p>
        </p:txBody>
      </p:sp>
      <p:grpSp>
        <p:nvGrpSpPr>
          <p:cNvPr id="2" name="Group 1">
            <a:extLst>
              <a:ext uri="{FF2B5EF4-FFF2-40B4-BE49-F238E27FC236}">
                <a16:creationId xmlns:a16="http://schemas.microsoft.com/office/drawing/2014/main" id="{13B55B24-9C6D-8C18-F6E5-D541BC991ABC}"/>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59A0C627-4482-4946-22DB-BFC76726A332}"/>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FUNCTIONALITIES</a:t>
              </a:r>
              <a:endParaRPr lang="en-IN" sz="2800" b="1" dirty="0">
                <a:solidFill>
                  <a:srgbClr val="FFFF00"/>
                </a:solidFill>
                <a:latin typeface="Copperplate Gothic Bold" panose="020E0705020206020404" pitchFamily="34" charset="0"/>
              </a:endParaRPr>
            </a:p>
          </p:txBody>
        </p:sp>
        <p:pic>
          <p:nvPicPr>
            <p:cNvPr id="4" name="Picture 3" descr="Technical Innovation: Everything you need to know about">
              <a:extLst>
                <a:ext uri="{FF2B5EF4-FFF2-40B4-BE49-F238E27FC236}">
                  <a16:creationId xmlns:a16="http://schemas.microsoft.com/office/drawing/2014/main" id="{86A51C10-F43F-BEC0-F6C9-EE2848D80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123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6B4F6F-1B0E-749F-B4B2-B3E5BE102624}"/>
              </a:ext>
            </a:extLst>
          </p:cNvPr>
          <p:cNvGrpSpPr/>
          <p:nvPr/>
        </p:nvGrpSpPr>
        <p:grpSpPr>
          <a:xfrm>
            <a:off x="381000" y="304800"/>
            <a:ext cx="9982201" cy="609600"/>
            <a:chOff x="416560" y="404241"/>
            <a:chExt cx="8605520" cy="875919"/>
          </a:xfrm>
        </p:grpSpPr>
        <p:sp>
          <p:nvSpPr>
            <p:cNvPr id="3" name="TextBox 2">
              <a:extLst>
                <a:ext uri="{FF2B5EF4-FFF2-40B4-BE49-F238E27FC236}">
                  <a16:creationId xmlns:a16="http://schemas.microsoft.com/office/drawing/2014/main" id="{5F90B6E7-9C63-4C83-6641-3E57D72606E6}"/>
                </a:ext>
              </a:extLst>
            </p:cNvPr>
            <p:cNvSpPr txBox="1"/>
            <p:nvPr/>
          </p:nvSpPr>
          <p:spPr>
            <a:xfrm>
              <a:off x="1199783" y="466300"/>
              <a:ext cx="7822297" cy="751802"/>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FLOWCHART</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B8A6D0B6-4748-0C59-4939-9A772EF48E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B60C8F6F-946B-1B71-7F72-D711561274EE}"/>
              </a:ext>
            </a:extLst>
          </p:cNvPr>
          <p:cNvPicPr>
            <a:picLocks noChangeAspect="1"/>
          </p:cNvPicPr>
          <p:nvPr/>
        </p:nvPicPr>
        <p:blipFill>
          <a:blip r:embed="rId3"/>
          <a:srcRect l="34375" t="29990" r="34375" b="3311"/>
          <a:stretch/>
        </p:blipFill>
        <p:spPr>
          <a:xfrm>
            <a:off x="2362200" y="914400"/>
            <a:ext cx="7315200" cy="5410200"/>
          </a:xfrm>
          <a:prstGeom prst="rect">
            <a:avLst/>
          </a:prstGeom>
        </p:spPr>
      </p:pic>
    </p:spTree>
    <p:extLst>
      <p:ext uri="{BB962C8B-B14F-4D97-AF65-F5344CB8AC3E}">
        <p14:creationId xmlns:p14="http://schemas.microsoft.com/office/powerpoint/2010/main" val="3983962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B7551-F525-4708-6924-920B1EC02E7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20471D4-0A1D-0CD2-D125-D6C6A854924D}"/>
              </a:ext>
            </a:extLst>
          </p:cNvPr>
          <p:cNvGrpSpPr/>
          <p:nvPr/>
        </p:nvGrpSpPr>
        <p:grpSpPr>
          <a:xfrm>
            <a:off x="381000" y="304800"/>
            <a:ext cx="9982201" cy="609600"/>
            <a:chOff x="416560" y="404241"/>
            <a:chExt cx="8605520" cy="875919"/>
          </a:xfrm>
        </p:grpSpPr>
        <p:sp>
          <p:nvSpPr>
            <p:cNvPr id="3" name="TextBox 2">
              <a:extLst>
                <a:ext uri="{FF2B5EF4-FFF2-40B4-BE49-F238E27FC236}">
                  <a16:creationId xmlns:a16="http://schemas.microsoft.com/office/drawing/2014/main" id="{54CD5882-7DF0-283C-8079-E4E3C446B537}"/>
                </a:ext>
              </a:extLst>
            </p:cNvPr>
            <p:cNvSpPr txBox="1"/>
            <p:nvPr/>
          </p:nvSpPr>
          <p:spPr>
            <a:xfrm>
              <a:off x="1199783" y="466300"/>
              <a:ext cx="7822297" cy="751802"/>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ER-DIAGRAM</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11FE93C1-1ACA-6B99-C222-3F978D3066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diagram of a website&#10;&#10;AI-generated content may be incorrect.">
            <a:extLst>
              <a:ext uri="{FF2B5EF4-FFF2-40B4-BE49-F238E27FC236}">
                <a16:creationId xmlns:a16="http://schemas.microsoft.com/office/drawing/2014/main" id="{7253805F-9FC5-3071-1ED4-9611C5A97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952080"/>
            <a:ext cx="10058400" cy="5372520"/>
          </a:xfrm>
          <a:prstGeom prst="rect">
            <a:avLst/>
          </a:prstGeom>
        </p:spPr>
      </p:pic>
    </p:spTree>
    <p:extLst>
      <p:ext uri="{BB962C8B-B14F-4D97-AF65-F5344CB8AC3E}">
        <p14:creationId xmlns:p14="http://schemas.microsoft.com/office/powerpoint/2010/main" val="3923761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BBF801-525A-F094-349A-7033985E23D8}"/>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22A1E5D0-E85A-C40E-2CF4-A272A8FB94F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DFD-0</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1C0A7656-558C-A827-B37D-5896FA95A2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white rectangular object with black text&#10;&#10;AI-generated content may be incorrect.">
            <a:extLst>
              <a:ext uri="{FF2B5EF4-FFF2-40B4-BE49-F238E27FC236}">
                <a16:creationId xmlns:a16="http://schemas.microsoft.com/office/drawing/2014/main" id="{6938ECBD-1FAE-FD96-1006-0B50BAE0A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133600"/>
            <a:ext cx="10360079" cy="2557607"/>
          </a:xfrm>
          <a:prstGeom prst="rect">
            <a:avLst/>
          </a:prstGeom>
        </p:spPr>
      </p:pic>
    </p:spTree>
    <p:extLst>
      <p:ext uri="{BB962C8B-B14F-4D97-AF65-F5344CB8AC3E}">
        <p14:creationId xmlns:p14="http://schemas.microsoft.com/office/powerpoint/2010/main" val="732084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8F14-7C79-8A95-6764-D9D44257CD5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0800F36-178F-FEB2-E17C-19ED7CD315F3}"/>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A1145F23-AA0E-719D-4339-8293AF3E8678}"/>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DFD-1</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D827DDAE-3B06-F81C-A5FC-116FF4EAC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diagram of a user dashboard&#10;&#10;AI-generated content may be incorrect.">
            <a:extLst>
              <a:ext uri="{FF2B5EF4-FFF2-40B4-BE49-F238E27FC236}">
                <a16:creationId xmlns:a16="http://schemas.microsoft.com/office/drawing/2014/main" id="{61C8EF4D-0ACF-09CF-BEFC-65396026C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066800"/>
            <a:ext cx="8001000" cy="5113822"/>
          </a:xfrm>
          <a:prstGeom prst="rect">
            <a:avLst/>
          </a:prstGeom>
        </p:spPr>
      </p:pic>
    </p:spTree>
    <p:extLst>
      <p:ext uri="{BB962C8B-B14F-4D97-AF65-F5344CB8AC3E}">
        <p14:creationId xmlns:p14="http://schemas.microsoft.com/office/powerpoint/2010/main" val="3832144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0994E-876C-38BA-7857-A15B5950FDB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D890A51-2C29-05ED-79EF-7A25486EE193}"/>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6FE3474A-0E72-4A08-5C70-913F89AF5095}"/>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DFD-2</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E59AF1B2-BB98-A5B4-04A2-A1B8E254A3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diagram of a user interface&#10;&#10;AI-generated content may be incorrect.">
            <a:extLst>
              <a:ext uri="{FF2B5EF4-FFF2-40B4-BE49-F238E27FC236}">
                <a16:creationId xmlns:a16="http://schemas.microsoft.com/office/drawing/2014/main" id="{DA71C1DC-A161-99BB-0C34-6360C86B0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981434"/>
            <a:ext cx="9220200" cy="5467412"/>
          </a:xfrm>
          <a:prstGeom prst="rect">
            <a:avLst/>
          </a:prstGeom>
        </p:spPr>
      </p:pic>
    </p:spTree>
    <p:extLst>
      <p:ext uri="{BB962C8B-B14F-4D97-AF65-F5344CB8AC3E}">
        <p14:creationId xmlns:p14="http://schemas.microsoft.com/office/powerpoint/2010/main" val="1333348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AEE44-CA4C-3FD0-5D77-8F1D3383A621}"/>
              </a:ext>
            </a:extLst>
          </p:cNvPr>
          <p:cNvSpPr txBox="1"/>
          <p:nvPr/>
        </p:nvSpPr>
        <p:spPr>
          <a:xfrm>
            <a:off x="914400" y="304800"/>
            <a:ext cx="10058400" cy="6020623"/>
          </a:xfrm>
          <a:prstGeom prst="rect">
            <a:avLst/>
          </a:prstGeom>
          <a:noFill/>
        </p:spPr>
        <p:txBody>
          <a:bodyPr wrap="square">
            <a:spAutoFit/>
          </a:bodyPr>
          <a:lstStyle/>
          <a:p>
            <a:pPr marL="0" marR="0" algn="ctr">
              <a:lnSpc>
                <a:spcPct val="107000"/>
              </a:lnSpc>
              <a:spcAft>
                <a:spcPts val="1120"/>
              </a:spcAft>
            </a:pPr>
            <a:endParaRPr lang="en-IN" sz="4400" dirty="0">
              <a:solidFill>
                <a:srgbClr val="FF0000"/>
              </a:solidFill>
              <a:effectLst/>
              <a:latin typeface="Algerian" panose="04020705040A02060702" pitchFamily="82" charset="0"/>
              <a:ea typeface="Calibri" panose="020F0502020204030204" pitchFamily="34" charset="0"/>
              <a:cs typeface="Mangal" panose="02040503050203030202" pitchFamily="18" charset="0"/>
            </a:endParaRPr>
          </a:p>
          <a:p>
            <a:pPr marL="0" marR="0">
              <a:lnSpc>
                <a:spcPct val="107000"/>
              </a:lnSpc>
              <a:spcAft>
                <a:spcPts val="1120"/>
              </a:spcAft>
            </a:pPr>
            <a:r>
              <a:rPr lang="en-IN" sz="2400" b="1" dirty="0">
                <a:effectLst/>
                <a:latin typeface="Algerian" panose="04020705040A02060702" pitchFamily="82" charset="0"/>
                <a:ea typeface="Calibri" panose="020F0502020204030204" pitchFamily="34" charset="0"/>
                <a:cs typeface="Mangal" panose="02040503050203030202" pitchFamily="18" charset="0"/>
              </a:rPr>
              <a:t> </a:t>
            </a:r>
            <a:endParaRPr lang="en-IN" sz="2400" dirty="0">
              <a:effectLst/>
              <a:latin typeface="Algerian" panose="04020705040A02060702" pitchFamily="82" charset="0"/>
              <a:ea typeface="Calibri" panose="020F0502020204030204" pitchFamily="34" charset="0"/>
              <a:cs typeface="Mangal" panose="02040503050203030202" pitchFamily="18" charset="0"/>
            </a:endParaRP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VISUAL STUDIO CODE--&gt;For Programming .</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XAMPP SERVER</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PHP</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HTML</a:t>
            </a:r>
          </a:p>
          <a:p>
            <a:pPr marL="342900" indent="-342900" algn="l">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CSS</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JAVA-SCRIPT</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Git-Hub</a:t>
            </a:r>
          </a:p>
          <a:p>
            <a:pPr marL="34290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Font-Awesome</a:t>
            </a:r>
          </a:p>
          <a:p>
            <a:pPr marL="34290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Any Search Engine</a:t>
            </a:r>
          </a:p>
        </p:txBody>
      </p:sp>
      <p:grpSp>
        <p:nvGrpSpPr>
          <p:cNvPr id="2" name="Group 1">
            <a:extLst>
              <a:ext uri="{FF2B5EF4-FFF2-40B4-BE49-F238E27FC236}">
                <a16:creationId xmlns:a16="http://schemas.microsoft.com/office/drawing/2014/main" id="{B941711F-61EE-2AA3-1305-C7F129CBE33E}"/>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2372F300-7AA9-FF58-CC23-ACA10077A5E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REQUIREMENTS</a:t>
              </a:r>
              <a:endParaRPr lang="en-IN" sz="2800" b="1" dirty="0">
                <a:solidFill>
                  <a:srgbClr val="FFFF00"/>
                </a:solidFill>
                <a:latin typeface="Copperplate Gothic Bold" panose="020E0705020206020404" pitchFamily="34" charset="0"/>
              </a:endParaRPr>
            </a:p>
          </p:txBody>
        </p:sp>
        <p:pic>
          <p:nvPicPr>
            <p:cNvPr id="4" name="Picture 3" descr="Technical Innovation: Everything you need to know about">
              <a:extLst>
                <a:ext uri="{FF2B5EF4-FFF2-40B4-BE49-F238E27FC236}">
                  <a16:creationId xmlns:a16="http://schemas.microsoft.com/office/drawing/2014/main" id="{20223B56-68A0-D7BD-0D01-A91FB0D7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6905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A7E63FD-1C1B-1C05-3DC0-C6FCD1E99138}"/>
              </a:ext>
            </a:extLst>
          </p:cNvPr>
          <p:cNvGraphicFramePr>
            <a:graphicFrameLocks noGrp="1"/>
          </p:cNvGraphicFramePr>
          <p:nvPr>
            <p:extLst>
              <p:ext uri="{D42A27DB-BD31-4B8C-83A1-F6EECF244321}">
                <p14:modId xmlns:p14="http://schemas.microsoft.com/office/powerpoint/2010/main" val="1179722689"/>
              </p:ext>
            </p:extLst>
          </p:nvPr>
        </p:nvGraphicFramePr>
        <p:xfrm>
          <a:off x="779578" y="1185683"/>
          <a:ext cx="10632844" cy="2945245"/>
        </p:xfrm>
        <a:graphic>
          <a:graphicData uri="http://schemas.openxmlformats.org/drawingml/2006/table">
            <a:tbl>
              <a:tblPr firstRow="1" firstCol="1" bandRow="1">
                <a:tableStyleId>{5C22544A-7EE6-4342-B048-85BDC9FD1C3A}</a:tableStyleId>
              </a:tblPr>
              <a:tblGrid>
                <a:gridCol w="1447800">
                  <a:extLst>
                    <a:ext uri="{9D8B030D-6E8A-4147-A177-3AD203B41FA5}">
                      <a16:colId xmlns:a16="http://schemas.microsoft.com/office/drawing/2014/main" val="1404761990"/>
                    </a:ext>
                  </a:extLst>
                </a:gridCol>
                <a:gridCol w="609600">
                  <a:extLst>
                    <a:ext uri="{9D8B030D-6E8A-4147-A177-3AD203B41FA5}">
                      <a16:colId xmlns:a16="http://schemas.microsoft.com/office/drawing/2014/main" val="1927441412"/>
                    </a:ext>
                  </a:extLst>
                </a:gridCol>
                <a:gridCol w="609600">
                  <a:extLst>
                    <a:ext uri="{9D8B030D-6E8A-4147-A177-3AD203B41FA5}">
                      <a16:colId xmlns:a16="http://schemas.microsoft.com/office/drawing/2014/main" val="650924376"/>
                    </a:ext>
                  </a:extLst>
                </a:gridCol>
                <a:gridCol w="609600">
                  <a:extLst>
                    <a:ext uri="{9D8B030D-6E8A-4147-A177-3AD203B41FA5}">
                      <a16:colId xmlns:a16="http://schemas.microsoft.com/office/drawing/2014/main" val="3028918779"/>
                    </a:ext>
                  </a:extLst>
                </a:gridCol>
                <a:gridCol w="609600">
                  <a:extLst>
                    <a:ext uri="{9D8B030D-6E8A-4147-A177-3AD203B41FA5}">
                      <a16:colId xmlns:a16="http://schemas.microsoft.com/office/drawing/2014/main" val="2491443913"/>
                    </a:ext>
                  </a:extLst>
                </a:gridCol>
                <a:gridCol w="609600">
                  <a:extLst>
                    <a:ext uri="{9D8B030D-6E8A-4147-A177-3AD203B41FA5}">
                      <a16:colId xmlns:a16="http://schemas.microsoft.com/office/drawing/2014/main" val="1655323250"/>
                    </a:ext>
                  </a:extLst>
                </a:gridCol>
                <a:gridCol w="609600">
                  <a:extLst>
                    <a:ext uri="{9D8B030D-6E8A-4147-A177-3AD203B41FA5}">
                      <a16:colId xmlns:a16="http://schemas.microsoft.com/office/drawing/2014/main" val="3149793232"/>
                    </a:ext>
                  </a:extLst>
                </a:gridCol>
                <a:gridCol w="609600">
                  <a:extLst>
                    <a:ext uri="{9D8B030D-6E8A-4147-A177-3AD203B41FA5}">
                      <a16:colId xmlns:a16="http://schemas.microsoft.com/office/drawing/2014/main" val="697205541"/>
                    </a:ext>
                  </a:extLst>
                </a:gridCol>
                <a:gridCol w="609600">
                  <a:extLst>
                    <a:ext uri="{9D8B030D-6E8A-4147-A177-3AD203B41FA5}">
                      <a16:colId xmlns:a16="http://schemas.microsoft.com/office/drawing/2014/main" val="3882420352"/>
                    </a:ext>
                  </a:extLst>
                </a:gridCol>
                <a:gridCol w="609600">
                  <a:extLst>
                    <a:ext uri="{9D8B030D-6E8A-4147-A177-3AD203B41FA5}">
                      <a16:colId xmlns:a16="http://schemas.microsoft.com/office/drawing/2014/main" val="47371245"/>
                    </a:ext>
                  </a:extLst>
                </a:gridCol>
                <a:gridCol w="685800">
                  <a:extLst>
                    <a:ext uri="{9D8B030D-6E8A-4147-A177-3AD203B41FA5}">
                      <a16:colId xmlns:a16="http://schemas.microsoft.com/office/drawing/2014/main" val="230572774"/>
                    </a:ext>
                  </a:extLst>
                </a:gridCol>
                <a:gridCol w="609600">
                  <a:extLst>
                    <a:ext uri="{9D8B030D-6E8A-4147-A177-3AD203B41FA5}">
                      <a16:colId xmlns:a16="http://schemas.microsoft.com/office/drawing/2014/main" val="189194353"/>
                    </a:ext>
                  </a:extLst>
                </a:gridCol>
                <a:gridCol w="609600">
                  <a:extLst>
                    <a:ext uri="{9D8B030D-6E8A-4147-A177-3AD203B41FA5}">
                      <a16:colId xmlns:a16="http://schemas.microsoft.com/office/drawing/2014/main" val="2155832850"/>
                    </a:ext>
                  </a:extLst>
                </a:gridCol>
                <a:gridCol w="609600">
                  <a:extLst>
                    <a:ext uri="{9D8B030D-6E8A-4147-A177-3AD203B41FA5}">
                      <a16:colId xmlns:a16="http://schemas.microsoft.com/office/drawing/2014/main" val="3323711871"/>
                    </a:ext>
                  </a:extLst>
                </a:gridCol>
                <a:gridCol w="609600">
                  <a:extLst>
                    <a:ext uri="{9D8B030D-6E8A-4147-A177-3AD203B41FA5}">
                      <a16:colId xmlns:a16="http://schemas.microsoft.com/office/drawing/2014/main" val="2663491093"/>
                    </a:ext>
                  </a:extLst>
                </a:gridCol>
                <a:gridCol w="574444">
                  <a:extLst>
                    <a:ext uri="{9D8B030D-6E8A-4147-A177-3AD203B41FA5}">
                      <a16:colId xmlns:a16="http://schemas.microsoft.com/office/drawing/2014/main" val="814905167"/>
                    </a:ext>
                  </a:extLst>
                </a:gridCol>
              </a:tblGrid>
              <a:tr h="615290">
                <a:tc>
                  <a:txBody>
                    <a:bodyPr/>
                    <a:lstStyle/>
                    <a:p>
                      <a:pPr marL="0" marR="0" algn="just">
                        <a:lnSpc>
                          <a:spcPct val="107000"/>
                        </a:lnSpc>
                        <a:spcAft>
                          <a:spcPts val="800"/>
                        </a:spcAft>
                      </a:pPr>
                      <a:r>
                        <a:rPr lang="en-IN" sz="1400" dirty="0">
                          <a:effectLst/>
                          <a:latin typeface="+mj-lt"/>
                        </a:rPr>
                        <a:t>ACTIVITIES</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1</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2</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3</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4</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5</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6</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7</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8</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9</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10</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11</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WEEK12</a:t>
                      </a: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WEEK13</a:t>
                      </a: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WEEK14</a:t>
                      </a: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WEEK15</a:t>
                      </a:r>
                    </a:p>
                  </a:txBody>
                  <a:tcPr marL="53820" marR="53820" marT="0" marB="0"/>
                </a:tc>
                <a:extLst>
                  <a:ext uri="{0D108BD9-81ED-4DB2-BD59-A6C34878D82A}">
                    <a16:rowId xmlns:a16="http://schemas.microsoft.com/office/drawing/2014/main" val="1243858075"/>
                  </a:ext>
                </a:extLst>
              </a:tr>
              <a:tr h="446291">
                <a:tc>
                  <a:txBody>
                    <a:bodyPr/>
                    <a:lstStyle/>
                    <a:p>
                      <a:pPr marL="0" marR="0" algn="just">
                        <a:lnSpc>
                          <a:spcPct val="107000"/>
                        </a:lnSpc>
                        <a:spcAft>
                          <a:spcPts val="800"/>
                        </a:spcAft>
                      </a:pPr>
                      <a:r>
                        <a:rPr lang="en-IN" sz="1400" dirty="0">
                          <a:effectLst/>
                          <a:latin typeface="+mj-lt"/>
                        </a:rPr>
                        <a:t>PREPARATION</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12326299"/>
                  </a:ext>
                </a:extLst>
              </a:tr>
              <a:tr h="495936">
                <a:tc>
                  <a:txBody>
                    <a:bodyPr/>
                    <a:lstStyle/>
                    <a:p>
                      <a:pPr marL="0" marR="0" algn="just">
                        <a:lnSpc>
                          <a:spcPct val="107000"/>
                        </a:lnSpc>
                        <a:spcAft>
                          <a:spcPts val="800"/>
                        </a:spcAft>
                      </a:pPr>
                      <a:r>
                        <a:rPr lang="en-IN" sz="1400" dirty="0">
                          <a:effectLst/>
                          <a:latin typeface="+mj-lt"/>
                        </a:rPr>
                        <a:t>FLOWCHAT</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highlight>
                            <a:srgbClr val="FFFFFF"/>
                          </a:highlight>
                          <a:latin typeface="+mj-lt"/>
                        </a:rPr>
                        <a:t> </a:t>
                      </a:r>
                      <a:endParaRPr lang="en-IN" sz="1400" dirty="0">
                        <a:effectLst/>
                        <a:highlight>
                          <a:srgbClr val="FFFFFF"/>
                        </a:highligh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C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endParaRPr lang="en-US" dirty="0"/>
                    </a:p>
                  </a:txBody>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extLst>
                  <a:ext uri="{0D108BD9-81ED-4DB2-BD59-A6C34878D82A}">
                    <a16:rowId xmlns:a16="http://schemas.microsoft.com/office/drawing/2014/main" val="735996663"/>
                  </a:ext>
                </a:extLst>
              </a:tr>
              <a:tr h="446291">
                <a:tc>
                  <a:txBody>
                    <a:bodyPr/>
                    <a:lstStyle/>
                    <a:p>
                      <a:pPr marL="0" marR="0" algn="just">
                        <a:lnSpc>
                          <a:spcPct val="107000"/>
                        </a:lnSpc>
                        <a:spcAft>
                          <a:spcPts val="800"/>
                        </a:spcAft>
                      </a:pPr>
                      <a:r>
                        <a:rPr lang="en-IN" sz="1400" dirty="0">
                          <a:effectLst/>
                          <a:latin typeface="+mj-lt"/>
                        </a:rPr>
                        <a:t>PROGRAMMING</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extLst>
                  <a:ext uri="{0D108BD9-81ED-4DB2-BD59-A6C34878D82A}">
                    <a16:rowId xmlns:a16="http://schemas.microsoft.com/office/drawing/2014/main" val="3051210168"/>
                  </a:ext>
                </a:extLst>
              </a:tr>
              <a:tr h="420922">
                <a:tc>
                  <a:txBody>
                    <a:bodyPr/>
                    <a:lstStyle/>
                    <a:p>
                      <a:pPr marL="0" marR="0" algn="just">
                        <a:lnSpc>
                          <a:spcPct val="107000"/>
                        </a:lnSpc>
                        <a:spcAft>
                          <a:spcPts val="800"/>
                        </a:spcAft>
                      </a:pPr>
                      <a:r>
                        <a:rPr lang="en-IN" sz="1400" dirty="0">
                          <a:effectLst/>
                          <a:latin typeface="+mj-lt"/>
                        </a:rPr>
                        <a:t>FINAL MAKEOVER</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extLst>
                  <a:ext uri="{0D108BD9-81ED-4DB2-BD59-A6C34878D82A}">
                    <a16:rowId xmlns:a16="http://schemas.microsoft.com/office/drawing/2014/main" val="1945776265"/>
                  </a:ext>
                </a:extLst>
              </a:tr>
              <a:tr h="520515">
                <a:tc>
                  <a:txBody>
                    <a:bodyPr/>
                    <a:lstStyle/>
                    <a:p>
                      <a:pPr marL="0" marR="0" algn="just">
                        <a:lnSpc>
                          <a:spcPct val="107000"/>
                        </a:lnSpc>
                        <a:spcAft>
                          <a:spcPts val="800"/>
                        </a:spcAft>
                      </a:pPr>
                      <a:r>
                        <a:rPr lang="en-IN" sz="1400" dirty="0">
                          <a:effectLst/>
                          <a:latin typeface="+mj-lt"/>
                        </a:rPr>
                        <a:t>PROJECT TESTING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extLst>
                  <a:ext uri="{0D108BD9-81ED-4DB2-BD59-A6C34878D82A}">
                    <a16:rowId xmlns:a16="http://schemas.microsoft.com/office/drawing/2014/main" val="428403378"/>
                  </a:ext>
                </a:extLst>
              </a:tr>
            </a:tbl>
          </a:graphicData>
        </a:graphic>
      </p:graphicFrame>
      <p:sp>
        <p:nvSpPr>
          <p:cNvPr id="8" name="TextBox 7">
            <a:extLst>
              <a:ext uri="{FF2B5EF4-FFF2-40B4-BE49-F238E27FC236}">
                <a16:creationId xmlns:a16="http://schemas.microsoft.com/office/drawing/2014/main" id="{A550629D-90BD-59A8-8935-55241F7A9650}"/>
              </a:ext>
            </a:extLst>
          </p:cNvPr>
          <p:cNvSpPr txBox="1"/>
          <p:nvPr/>
        </p:nvSpPr>
        <p:spPr>
          <a:xfrm>
            <a:off x="990600" y="4114800"/>
            <a:ext cx="7086600" cy="230832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DATA FROM GANTT CHART:-</a:t>
            </a:r>
            <a:endParaRPr kumimoji="0" lang="en-US" altLang="en-US"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WEEK 1-3</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rgbClr val="00B050"/>
                </a:solidFill>
                <a:effectLst/>
                <a:latin typeface="+mj-lt"/>
                <a:ea typeface="Calibri" panose="020F0502020204030204" pitchFamily="34" charset="0"/>
                <a:cs typeface="Mangal" panose="02040503050203030202" pitchFamily="18" charset="0"/>
              </a:rPr>
              <a:t>PREPARATION</a:t>
            </a:r>
            <a:endParaRPr kumimoji="0" lang="en-US" altLang="en-US" b="0" i="0" u="none" strike="noStrike" cap="none" normalizeH="0" baseline="0" dirty="0">
              <a:ln>
                <a:noFill/>
              </a:ln>
              <a:solidFill>
                <a:srgbClr val="00B05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4</a:t>
            </a:r>
            <a:r>
              <a:rPr kumimoji="0" lang="en-US" altLang="en-US" b="1" i="0" u="none" strike="noStrike" cap="none" normalizeH="0" baseline="0" dirty="0">
                <a:ln>
                  <a:noFill/>
                </a:ln>
                <a:solidFill>
                  <a:srgbClr val="FFC000"/>
                </a:solidFill>
                <a:effectLst/>
                <a:latin typeface="+mj-lt"/>
                <a:ea typeface="Calibri" panose="020F0502020204030204" pitchFamily="34" charset="0"/>
                <a:cs typeface="Mangal" panose="02040503050203030202" pitchFamily="18" charset="0"/>
              </a:rPr>
              <a:t>FLOW CHART</a:t>
            </a:r>
            <a:endParaRPr kumimoji="0" lang="en-US" altLang="en-US" b="0" i="0" u="none" strike="noStrike" cap="none" normalizeH="0" baseline="0" dirty="0">
              <a:ln>
                <a:noFill/>
              </a:ln>
              <a:solidFill>
                <a:srgbClr val="FFC00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5-</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24</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accent6">
                    <a:lumMod val="75000"/>
                  </a:schemeClr>
                </a:solidFill>
                <a:effectLst/>
                <a:latin typeface="+mj-lt"/>
                <a:ea typeface="Calibri" panose="020F0502020204030204" pitchFamily="34" charset="0"/>
                <a:cs typeface="Mangal" panose="02040503050203030202" pitchFamily="18" charset="0"/>
              </a:rPr>
              <a:t>PROGRAMMING</a:t>
            </a:r>
            <a:endParaRPr kumimoji="0" lang="en-US" altLang="en-US" b="0" i="0" u="none" strike="noStrike" cap="none" normalizeH="0" baseline="0" dirty="0">
              <a:ln>
                <a:noFill/>
              </a:ln>
              <a:solidFill>
                <a:schemeClr val="accent6">
                  <a:lumMod val="75000"/>
                </a:schemeClr>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25-</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27</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accent4">
                    <a:lumMod val="75000"/>
                  </a:schemeClr>
                </a:solidFill>
                <a:effectLst/>
                <a:latin typeface="+mj-lt"/>
                <a:ea typeface="Calibri" panose="020F0502020204030204" pitchFamily="34" charset="0"/>
                <a:cs typeface="Mangal" panose="02040503050203030202" pitchFamily="18" charset="0"/>
              </a:rPr>
              <a:t>FINAL MAKEOVER</a:t>
            </a:r>
            <a:endParaRPr kumimoji="0" lang="en-US" altLang="en-US" b="0" i="0" u="none" strike="noStrike" cap="none" normalizeH="0" baseline="0" dirty="0">
              <a:ln>
                <a:noFill/>
              </a:ln>
              <a:solidFill>
                <a:schemeClr val="accent4">
                  <a:lumMod val="75000"/>
                </a:schemeClr>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5-30</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rgbClr val="FF0000"/>
                </a:solidFill>
                <a:effectLst/>
                <a:latin typeface="+mj-lt"/>
                <a:ea typeface="Calibri" panose="020F0502020204030204" pitchFamily="34" charset="0"/>
                <a:cs typeface="Mangal" panose="02040503050203030202" pitchFamily="18" charset="0"/>
              </a:rPr>
              <a:t>PROJECT TESTING</a:t>
            </a:r>
            <a:endParaRPr kumimoji="0" lang="en-US" altLang="en-US" b="0" i="0" u="none" strike="noStrike" cap="none" normalizeH="0" baseline="0" dirty="0">
              <a:ln>
                <a:noFill/>
              </a:ln>
              <a:solidFill>
                <a:srgbClr val="FF000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START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2</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nd</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 January </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FINISH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31</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th </a:t>
            </a:r>
            <a:r>
              <a:rPr lang="en-US" altLang="en-US" b="1" baseline="30000"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  </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June</a:t>
            </a:r>
            <a:endParaRPr lang="en-US" altLang="en-US" b="1" baseline="30000"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endParaRPr>
          </a:p>
        </p:txBody>
      </p:sp>
      <p:grpSp>
        <p:nvGrpSpPr>
          <p:cNvPr id="3" name="Group 2">
            <a:extLst>
              <a:ext uri="{FF2B5EF4-FFF2-40B4-BE49-F238E27FC236}">
                <a16:creationId xmlns:a16="http://schemas.microsoft.com/office/drawing/2014/main" id="{1467C2FA-71CE-742C-5411-8F73DF3DBA25}"/>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id="{32389704-83A7-D7C0-18B9-BC869633FD2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SCHEDULE  FOR  PROJECT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7CC33CEF-27DA-69F1-78E3-7BDF8F346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8974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C61DA-C91F-94A6-071B-BE75A7C35753}"/>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01E2155-1BF7-C538-C08D-76E46439276A}"/>
              </a:ext>
            </a:extLst>
          </p:cNvPr>
          <p:cNvGraphicFramePr>
            <a:graphicFrameLocks noGrp="1"/>
          </p:cNvGraphicFramePr>
          <p:nvPr>
            <p:extLst>
              <p:ext uri="{D42A27DB-BD31-4B8C-83A1-F6EECF244321}">
                <p14:modId xmlns:p14="http://schemas.microsoft.com/office/powerpoint/2010/main" val="1842501126"/>
              </p:ext>
            </p:extLst>
          </p:nvPr>
        </p:nvGraphicFramePr>
        <p:xfrm>
          <a:off x="779578" y="1185683"/>
          <a:ext cx="10632844" cy="2945245"/>
        </p:xfrm>
        <a:graphic>
          <a:graphicData uri="http://schemas.openxmlformats.org/drawingml/2006/table">
            <a:tbl>
              <a:tblPr firstRow="1" firstCol="1" bandRow="1">
                <a:tableStyleId>{5C22544A-7EE6-4342-B048-85BDC9FD1C3A}</a:tableStyleId>
              </a:tblPr>
              <a:tblGrid>
                <a:gridCol w="1447800">
                  <a:extLst>
                    <a:ext uri="{9D8B030D-6E8A-4147-A177-3AD203B41FA5}">
                      <a16:colId xmlns:a16="http://schemas.microsoft.com/office/drawing/2014/main" val="1404761990"/>
                    </a:ext>
                  </a:extLst>
                </a:gridCol>
                <a:gridCol w="609600">
                  <a:extLst>
                    <a:ext uri="{9D8B030D-6E8A-4147-A177-3AD203B41FA5}">
                      <a16:colId xmlns:a16="http://schemas.microsoft.com/office/drawing/2014/main" val="1927441412"/>
                    </a:ext>
                  </a:extLst>
                </a:gridCol>
                <a:gridCol w="609600">
                  <a:extLst>
                    <a:ext uri="{9D8B030D-6E8A-4147-A177-3AD203B41FA5}">
                      <a16:colId xmlns:a16="http://schemas.microsoft.com/office/drawing/2014/main" val="650924376"/>
                    </a:ext>
                  </a:extLst>
                </a:gridCol>
                <a:gridCol w="609600">
                  <a:extLst>
                    <a:ext uri="{9D8B030D-6E8A-4147-A177-3AD203B41FA5}">
                      <a16:colId xmlns:a16="http://schemas.microsoft.com/office/drawing/2014/main" val="3028918779"/>
                    </a:ext>
                  </a:extLst>
                </a:gridCol>
                <a:gridCol w="609600">
                  <a:extLst>
                    <a:ext uri="{9D8B030D-6E8A-4147-A177-3AD203B41FA5}">
                      <a16:colId xmlns:a16="http://schemas.microsoft.com/office/drawing/2014/main" val="2491443913"/>
                    </a:ext>
                  </a:extLst>
                </a:gridCol>
                <a:gridCol w="609600">
                  <a:extLst>
                    <a:ext uri="{9D8B030D-6E8A-4147-A177-3AD203B41FA5}">
                      <a16:colId xmlns:a16="http://schemas.microsoft.com/office/drawing/2014/main" val="1655323250"/>
                    </a:ext>
                  </a:extLst>
                </a:gridCol>
                <a:gridCol w="609600">
                  <a:extLst>
                    <a:ext uri="{9D8B030D-6E8A-4147-A177-3AD203B41FA5}">
                      <a16:colId xmlns:a16="http://schemas.microsoft.com/office/drawing/2014/main" val="3149793232"/>
                    </a:ext>
                  </a:extLst>
                </a:gridCol>
                <a:gridCol w="609600">
                  <a:extLst>
                    <a:ext uri="{9D8B030D-6E8A-4147-A177-3AD203B41FA5}">
                      <a16:colId xmlns:a16="http://schemas.microsoft.com/office/drawing/2014/main" val="697205541"/>
                    </a:ext>
                  </a:extLst>
                </a:gridCol>
                <a:gridCol w="609600">
                  <a:extLst>
                    <a:ext uri="{9D8B030D-6E8A-4147-A177-3AD203B41FA5}">
                      <a16:colId xmlns:a16="http://schemas.microsoft.com/office/drawing/2014/main" val="3882420352"/>
                    </a:ext>
                  </a:extLst>
                </a:gridCol>
                <a:gridCol w="609600">
                  <a:extLst>
                    <a:ext uri="{9D8B030D-6E8A-4147-A177-3AD203B41FA5}">
                      <a16:colId xmlns:a16="http://schemas.microsoft.com/office/drawing/2014/main" val="47371245"/>
                    </a:ext>
                  </a:extLst>
                </a:gridCol>
                <a:gridCol w="685800">
                  <a:extLst>
                    <a:ext uri="{9D8B030D-6E8A-4147-A177-3AD203B41FA5}">
                      <a16:colId xmlns:a16="http://schemas.microsoft.com/office/drawing/2014/main" val="230572774"/>
                    </a:ext>
                  </a:extLst>
                </a:gridCol>
                <a:gridCol w="609600">
                  <a:extLst>
                    <a:ext uri="{9D8B030D-6E8A-4147-A177-3AD203B41FA5}">
                      <a16:colId xmlns:a16="http://schemas.microsoft.com/office/drawing/2014/main" val="189194353"/>
                    </a:ext>
                  </a:extLst>
                </a:gridCol>
                <a:gridCol w="609600">
                  <a:extLst>
                    <a:ext uri="{9D8B030D-6E8A-4147-A177-3AD203B41FA5}">
                      <a16:colId xmlns:a16="http://schemas.microsoft.com/office/drawing/2014/main" val="2155832850"/>
                    </a:ext>
                  </a:extLst>
                </a:gridCol>
                <a:gridCol w="609600">
                  <a:extLst>
                    <a:ext uri="{9D8B030D-6E8A-4147-A177-3AD203B41FA5}">
                      <a16:colId xmlns:a16="http://schemas.microsoft.com/office/drawing/2014/main" val="3323711871"/>
                    </a:ext>
                  </a:extLst>
                </a:gridCol>
                <a:gridCol w="609600">
                  <a:extLst>
                    <a:ext uri="{9D8B030D-6E8A-4147-A177-3AD203B41FA5}">
                      <a16:colId xmlns:a16="http://schemas.microsoft.com/office/drawing/2014/main" val="2663491093"/>
                    </a:ext>
                  </a:extLst>
                </a:gridCol>
                <a:gridCol w="574444">
                  <a:extLst>
                    <a:ext uri="{9D8B030D-6E8A-4147-A177-3AD203B41FA5}">
                      <a16:colId xmlns:a16="http://schemas.microsoft.com/office/drawing/2014/main" val="814905167"/>
                    </a:ext>
                  </a:extLst>
                </a:gridCol>
              </a:tblGrid>
              <a:tr h="615290">
                <a:tc>
                  <a:txBody>
                    <a:bodyPr/>
                    <a:lstStyle/>
                    <a:p>
                      <a:pPr marL="0" marR="0" algn="just">
                        <a:lnSpc>
                          <a:spcPct val="107000"/>
                        </a:lnSpc>
                        <a:spcAft>
                          <a:spcPts val="800"/>
                        </a:spcAft>
                      </a:pPr>
                      <a:r>
                        <a:rPr lang="en-IN" sz="1400" dirty="0">
                          <a:effectLst/>
                          <a:latin typeface="+mj-lt"/>
                        </a:rPr>
                        <a:t>ACTIVITIES</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16</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17</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18</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19</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20</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21</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22</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23</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24</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25</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26</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WEEK27</a:t>
                      </a: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WEEK28</a:t>
                      </a: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WEEK29</a:t>
                      </a: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WEEK30</a:t>
                      </a:r>
                    </a:p>
                  </a:txBody>
                  <a:tcPr marL="53820" marR="53820" marT="0" marB="0"/>
                </a:tc>
                <a:extLst>
                  <a:ext uri="{0D108BD9-81ED-4DB2-BD59-A6C34878D82A}">
                    <a16:rowId xmlns:a16="http://schemas.microsoft.com/office/drawing/2014/main" val="1243858075"/>
                  </a:ext>
                </a:extLst>
              </a:tr>
              <a:tr h="446291">
                <a:tc>
                  <a:txBody>
                    <a:bodyPr/>
                    <a:lstStyle/>
                    <a:p>
                      <a:pPr marL="0" marR="0" algn="just">
                        <a:lnSpc>
                          <a:spcPct val="107000"/>
                        </a:lnSpc>
                        <a:spcAft>
                          <a:spcPts val="800"/>
                        </a:spcAft>
                      </a:pPr>
                      <a:r>
                        <a:rPr lang="en-IN" sz="1400" dirty="0">
                          <a:effectLst/>
                          <a:latin typeface="+mj-lt"/>
                        </a:rPr>
                        <a:t>PREPARATION</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812326299"/>
                  </a:ext>
                </a:extLst>
              </a:tr>
              <a:tr h="495936">
                <a:tc>
                  <a:txBody>
                    <a:bodyPr/>
                    <a:lstStyle/>
                    <a:p>
                      <a:pPr marL="0" marR="0" algn="just">
                        <a:lnSpc>
                          <a:spcPct val="107000"/>
                        </a:lnSpc>
                        <a:spcAft>
                          <a:spcPts val="800"/>
                        </a:spcAft>
                      </a:pPr>
                      <a:r>
                        <a:rPr lang="en-IN" sz="1400" dirty="0">
                          <a:effectLst/>
                          <a:latin typeface="+mj-lt"/>
                        </a:rPr>
                        <a:t>FLOWCHAT</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highlight>
                            <a:srgbClr val="FFFFFF"/>
                          </a:highlight>
                          <a:latin typeface="+mj-lt"/>
                        </a:rPr>
                        <a:t> </a:t>
                      </a:r>
                      <a:endParaRPr lang="en-IN" sz="1400" dirty="0">
                        <a:effectLst/>
                        <a:highlight>
                          <a:srgbClr val="FFFFFF"/>
                        </a:highligh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endParaRPr lang="en-US" dirty="0"/>
                    </a:p>
                  </a:txBody>
                  <a:tcPr>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extLst>
                  <a:ext uri="{0D108BD9-81ED-4DB2-BD59-A6C34878D82A}">
                    <a16:rowId xmlns:a16="http://schemas.microsoft.com/office/drawing/2014/main" val="735996663"/>
                  </a:ext>
                </a:extLst>
              </a:tr>
              <a:tr h="446291">
                <a:tc>
                  <a:txBody>
                    <a:bodyPr/>
                    <a:lstStyle/>
                    <a:p>
                      <a:pPr marL="0" marR="0" algn="just">
                        <a:lnSpc>
                          <a:spcPct val="107000"/>
                        </a:lnSpc>
                        <a:spcAft>
                          <a:spcPts val="800"/>
                        </a:spcAft>
                      </a:pPr>
                      <a:r>
                        <a:rPr lang="en-IN" sz="1400" dirty="0">
                          <a:effectLst/>
                          <a:latin typeface="+mj-lt"/>
                        </a:rPr>
                        <a:t>PROGRAMMING</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6">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extLst>
                  <a:ext uri="{0D108BD9-81ED-4DB2-BD59-A6C34878D82A}">
                    <a16:rowId xmlns:a16="http://schemas.microsoft.com/office/drawing/2014/main" val="3051210168"/>
                  </a:ext>
                </a:extLst>
              </a:tr>
              <a:tr h="420922">
                <a:tc>
                  <a:txBody>
                    <a:bodyPr/>
                    <a:lstStyle/>
                    <a:p>
                      <a:pPr marL="0" marR="0" algn="just">
                        <a:lnSpc>
                          <a:spcPct val="107000"/>
                        </a:lnSpc>
                        <a:spcAft>
                          <a:spcPts val="800"/>
                        </a:spcAft>
                      </a:pPr>
                      <a:r>
                        <a:rPr lang="en-IN" sz="1400" dirty="0">
                          <a:effectLst/>
                          <a:latin typeface="+mj-lt"/>
                        </a:rPr>
                        <a:t>FINAL MAKEOVER</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4">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4">
                        <a:lumMod val="75000"/>
                      </a:schemeClr>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chemeClr val="accent4">
                        <a:lumMod val="75000"/>
                      </a:schemeClr>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extLst>
                  <a:ext uri="{0D108BD9-81ED-4DB2-BD59-A6C34878D82A}">
                    <a16:rowId xmlns:a16="http://schemas.microsoft.com/office/drawing/2014/main" val="1945776265"/>
                  </a:ext>
                </a:extLst>
              </a:tr>
              <a:tr h="520515">
                <a:tc>
                  <a:txBody>
                    <a:bodyPr/>
                    <a:lstStyle/>
                    <a:p>
                      <a:pPr marL="0" marR="0" algn="just">
                        <a:lnSpc>
                          <a:spcPct val="107000"/>
                        </a:lnSpc>
                        <a:spcAft>
                          <a:spcPts val="800"/>
                        </a:spcAft>
                      </a:pPr>
                      <a:r>
                        <a:rPr lang="en-IN" sz="1400" dirty="0">
                          <a:effectLst/>
                          <a:latin typeface="+mj-lt"/>
                        </a:rPr>
                        <a:t>PROJECT TESTING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0000"/>
                    </a:solidFill>
                  </a:tcPr>
                </a:tc>
                <a:extLst>
                  <a:ext uri="{0D108BD9-81ED-4DB2-BD59-A6C34878D82A}">
                    <a16:rowId xmlns:a16="http://schemas.microsoft.com/office/drawing/2014/main" val="428403378"/>
                  </a:ext>
                </a:extLst>
              </a:tr>
            </a:tbl>
          </a:graphicData>
        </a:graphic>
      </p:graphicFrame>
      <p:sp>
        <p:nvSpPr>
          <p:cNvPr id="8" name="TextBox 7">
            <a:extLst>
              <a:ext uri="{FF2B5EF4-FFF2-40B4-BE49-F238E27FC236}">
                <a16:creationId xmlns:a16="http://schemas.microsoft.com/office/drawing/2014/main" id="{AFA77497-8163-A992-BC01-0B13F62F1C1D}"/>
              </a:ext>
            </a:extLst>
          </p:cNvPr>
          <p:cNvSpPr txBox="1"/>
          <p:nvPr/>
        </p:nvSpPr>
        <p:spPr>
          <a:xfrm>
            <a:off x="990600" y="4114800"/>
            <a:ext cx="7086600" cy="230832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DATA FROM GANTT CHART:-</a:t>
            </a:r>
            <a:endParaRPr kumimoji="0" lang="en-US" altLang="en-US"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WEEK 1-3</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rgbClr val="00B050"/>
                </a:solidFill>
                <a:effectLst/>
                <a:latin typeface="+mj-lt"/>
                <a:ea typeface="Calibri" panose="020F0502020204030204" pitchFamily="34" charset="0"/>
                <a:cs typeface="Mangal" panose="02040503050203030202" pitchFamily="18" charset="0"/>
              </a:rPr>
              <a:t>PREPARATION</a:t>
            </a:r>
            <a:endParaRPr kumimoji="0" lang="en-US" altLang="en-US" b="0" i="0" u="none" strike="noStrike" cap="none" normalizeH="0" baseline="0" dirty="0">
              <a:ln>
                <a:noFill/>
              </a:ln>
              <a:solidFill>
                <a:srgbClr val="00B05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4</a:t>
            </a:r>
            <a:r>
              <a:rPr kumimoji="0" lang="en-US" altLang="en-US" b="1" i="0" u="none" strike="noStrike" cap="none" normalizeH="0" baseline="0" dirty="0">
                <a:ln>
                  <a:noFill/>
                </a:ln>
                <a:solidFill>
                  <a:srgbClr val="FFC000"/>
                </a:solidFill>
                <a:effectLst/>
                <a:latin typeface="+mj-lt"/>
                <a:ea typeface="Calibri" panose="020F0502020204030204" pitchFamily="34" charset="0"/>
                <a:cs typeface="Mangal" panose="02040503050203030202" pitchFamily="18" charset="0"/>
              </a:rPr>
              <a:t>FLOW CHART</a:t>
            </a:r>
            <a:endParaRPr kumimoji="0" lang="en-US" altLang="en-US" b="0" i="0" u="none" strike="noStrike" cap="none" normalizeH="0" baseline="0" dirty="0">
              <a:ln>
                <a:noFill/>
              </a:ln>
              <a:solidFill>
                <a:srgbClr val="FFC00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5-</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24</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accent6">
                    <a:lumMod val="75000"/>
                  </a:schemeClr>
                </a:solidFill>
                <a:effectLst/>
                <a:latin typeface="+mj-lt"/>
                <a:ea typeface="Calibri" panose="020F0502020204030204" pitchFamily="34" charset="0"/>
                <a:cs typeface="Mangal" panose="02040503050203030202" pitchFamily="18" charset="0"/>
              </a:rPr>
              <a:t>PROGRAMMING</a:t>
            </a:r>
            <a:endParaRPr kumimoji="0" lang="en-US" altLang="en-US" b="0" i="0" u="none" strike="noStrike" cap="none" normalizeH="0" baseline="0" dirty="0">
              <a:ln>
                <a:noFill/>
              </a:ln>
              <a:solidFill>
                <a:schemeClr val="accent6">
                  <a:lumMod val="75000"/>
                </a:schemeClr>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25-</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27</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accent4">
                    <a:lumMod val="75000"/>
                  </a:schemeClr>
                </a:solidFill>
                <a:effectLst/>
                <a:latin typeface="+mj-lt"/>
                <a:ea typeface="Calibri" panose="020F0502020204030204" pitchFamily="34" charset="0"/>
                <a:cs typeface="Mangal" panose="02040503050203030202" pitchFamily="18" charset="0"/>
              </a:rPr>
              <a:t>FINAL MAKEOVER</a:t>
            </a:r>
            <a:endParaRPr kumimoji="0" lang="en-US" altLang="en-US" b="0" i="0" u="none" strike="noStrike" cap="none" normalizeH="0" baseline="0" dirty="0">
              <a:ln>
                <a:noFill/>
              </a:ln>
              <a:solidFill>
                <a:schemeClr val="accent4">
                  <a:lumMod val="75000"/>
                </a:schemeClr>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5-30</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rgbClr val="FF0000"/>
                </a:solidFill>
                <a:effectLst/>
                <a:latin typeface="+mj-lt"/>
                <a:ea typeface="Calibri" panose="020F0502020204030204" pitchFamily="34" charset="0"/>
                <a:cs typeface="Mangal" panose="02040503050203030202" pitchFamily="18" charset="0"/>
              </a:rPr>
              <a:t>PROJECT TESTING</a:t>
            </a:r>
            <a:endParaRPr kumimoji="0" lang="en-US" altLang="en-US" b="0" i="0" u="none" strike="noStrike" cap="none" normalizeH="0" baseline="0" dirty="0">
              <a:ln>
                <a:noFill/>
              </a:ln>
              <a:solidFill>
                <a:srgbClr val="FF000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START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2</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nd</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 January </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FINISH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31</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th </a:t>
            </a:r>
            <a:r>
              <a:rPr lang="en-US" altLang="en-US" b="1" baseline="30000"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  </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June</a:t>
            </a:r>
            <a:endParaRPr lang="en-US" altLang="en-US" b="1" baseline="30000"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endParaRPr>
          </a:p>
        </p:txBody>
      </p:sp>
      <p:grpSp>
        <p:nvGrpSpPr>
          <p:cNvPr id="3" name="Group 2">
            <a:extLst>
              <a:ext uri="{FF2B5EF4-FFF2-40B4-BE49-F238E27FC236}">
                <a16:creationId xmlns:a16="http://schemas.microsoft.com/office/drawing/2014/main" id="{586044EA-AB90-E387-6E7B-38794FDE03DF}"/>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id="{D38D10F6-AEAE-8D01-F59F-156DE86A60D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SCHEDULE  FOR  PROJECT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7E51EDEF-3348-992E-2209-292B230086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866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object 6"/>
          <p:cNvSpPr txBox="1">
            <a:spLocks noGrp="1"/>
          </p:cNvSpPr>
          <p:nvPr>
            <p:ph type="title"/>
          </p:nvPr>
        </p:nvSpPr>
        <p:spPr>
          <a:xfrm>
            <a:off x="2057400" y="120812"/>
            <a:ext cx="7990205" cy="1822935"/>
          </a:xfrm>
          <a:prstGeom prst="rect">
            <a:avLst/>
          </a:prstGeom>
        </p:spPr>
        <p:txBody>
          <a:bodyPr vert="horz" wrap="square" lIns="0" tIns="205105" rIns="0" bIns="0" rtlCol="0">
            <a:spAutoFit/>
          </a:bodyPr>
          <a:lstStyle/>
          <a:p>
            <a:pPr marL="3810" algn="ctr">
              <a:lnSpc>
                <a:spcPct val="100000"/>
              </a:lnSpc>
              <a:spcBef>
                <a:spcPts val="1615"/>
              </a:spcBef>
            </a:pPr>
            <a:r>
              <a:rPr sz="7200" spc="-10" dirty="0">
                <a:solidFill>
                  <a:srgbClr val="0028A8"/>
                </a:solidFill>
                <a:effectLst>
                  <a:outerShdw blurRad="38100" dist="38100" dir="2700000" algn="tl">
                    <a:srgbClr val="000000">
                      <a:alpha val="43137"/>
                    </a:srgbClr>
                  </a:outerShdw>
                </a:effectLst>
                <a:latin typeface="Arial Black"/>
                <a:cs typeface="Arial Black"/>
              </a:rPr>
              <a:t>WELCOME</a:t>
            </a:r>
            <a:endParaRPr sz="7200" dirty="0">
              <a:effectLst>
                <a:outerShdw blurRad="38100" dist="38100" dir="2700000" algn="tl">
                  <a:srgbClr val="000000">
                    <a:alpha val="43137"/>
                  </a:srgbClr>
                </a:outerShdw>
              </a:effectLst>
              <a:latin typeface="Arial Black"/>
              <a:cs typeface="Arial Black"/>
            </a:endParaRPr>
          </a:p>
          <a:p>
            <a:pPr marL="12700" marR="5080" algn="ctr">
              <a:lnSpc>
                <a:spcPct val="100000"/>
              </a:lnSpc>
              <a:spcBef>
                <a:spcPts val="580"/>
              </a:spcBef>
            </a:pPr>
            <a:r>
              <a:rPr sz="2800" dirty="0">
                <a:solidFill>
                  <a:srgbClr val="006EC0"/>
                </a:solidFill>
                <a:effectLst>
                  <a:outerShdw blurRad="38100" dist="38100" dir="2700000" algn="tl">
                    <a:srgbClr val="000000">
                      <a:alpha val="43137"/>
                    </a:srgbClr>
                  </a:outerShdw>
                </a:effectLst>
                <a:latin typeface="Arial Black"/>
                <a:cs typeface="Arial Black"/>
              </a:rPr>
              <a:t>TO</a:t>
            </a:r>
            <a:r>
              <a:rPr sz="2800" spc="-180" dirty="0">
                <a:solidFill>
                  <a:srgbClr val="006EC0"/>
                </a:solidFill>
                <a:effectLst>
                  <a:outerShdw blurRad="38100" dist="38100" dir="2700000" algn="tl">
                    <a:srgbClr val="000000">
                      <a:alpha val="43137"/>
                    </a:srgbClr>
                  </a:outerShdw>
                </a:effectLst>
                <a:latin typeface="Arial Black"/>
                <a:cs typeface="Arial Black"/>
              </a:rPr>
              <a:t> </a:t>
            </a:r>
            <a:r>
              <a:rPr sz="2800" dirty="0">
                <a:solidFill>
                  <a:srgbClr val="006EC0"/>
                </a:solidFill>
                <a:effectLst>
                  <a:outerShdw blurRad="38100" dist="38100" dir="2700000" algn="tl">
                    <a:srgbClr val="000000">
                      <a:alpha val="43137"/>
                    </a:srgbClr>
                  </a:outerShdw>
                </a:effectLst>
                <a:latin typeface="Arial Black"/>
                <a:cs typeface="Arial Black"/>
              </a:rPr>
              <a:t>THE</a:t>
            </a:r>
            <a:r>
              <a:rPr sz="2800" spc="-140" dirty="0">
                <a:solidFill>
                  <a:srgbClr val="006EC0"/>
                </a:solidFill>
                <a:effectLst>
                  <a:outerShdw blurRad="38100" dist="38100" dir="2700000" algn="tl">
                    <a:srgbClr val="000000">
                      <a:alpha val="43137"/>
                    </a:srgbClr>
                  </a:outerShdw>
                </a:effectLst>
                <a:latin typeface="Arial Black"/>
                <a:cs typeface="Arial Black"/>
              </a:rPr>
              <a:t>  </a:t>
            </a:r>
            <a:r>
              <a:rPr sz="2800" dirty="0">
                <a:solidFill>
                  <a:srgbClr val="006EC0"/>
                </a:solidFill>
                <a:effectLst>
                  <a:outerShdw blurRad="38100" dist="38100" dir="2700000" algn="tl">
                    <a:srgbClr val="000000">
                      <a:alpha val="43137"/>
                    </a:srgbClr>
                  </a:outerShdw>
                </a:effectLst>
                <a:latin typeface="Arial Black"/>
                <a:cs typeface="Arial Black"/>
              </a:rPr>
              <a:t>STUDY</a:t>
            </a:r>
            <a:r>
              <a:rPr sz="2800" spc="-140" dirty="0">
                <a:solidFill>
                  <a:srgbClr val="006EC0"/>
                </a:solidFill>
                <a:effectLst>
                  <a:outerShdw blurRad="38100" dist="38100" dir="2700000" algn="tl">
                    <a:srgbClr val="000000">
                      <a:alpha val="43137"/>
                    </a:srgbClr>
                  </a:outerShdw>
                </a:effectLst>
                <a:latin typeface="Arial Black"/>
                <a:cs typeface="Arial Black"/>
              </a:rPr>
              <a:t> </a:t>
            </a:r>
            <a:r>
              <a:rPr sz="2800" spc="-35" dirty="0">
                <a:solidFill>
                  <a:srgbClr val="006EC0"/>
                </a:solidFill>
                <a:effectLst>
                  <a:outerShdw blurRad="38100" dist="38100" dir="2700000" algn="tl">
                    <a:srgbClr val="000000">
                      <a:alpha val="43137"/>
                    </a:srgbClr>
                  </a:outerShdw>
                </a:effectLst>
                <a:latin typeface="Arial Black"/>
                <a:cs typeface="Arial Black"/>
              </a:rPr>
              <a:t>PRESENTATION</a:t>
            </a:r>
            <a:r>
              <a:rPr sz="2800" spc="-100" dirty="0">
                <a:solidFill>
                  <a:srgbClr val="006EC0"/>
                </a:solidFill>
                <a:effectLst>
                  <a:outerShdw blurRad="38100" dist="38100" dir="2700000" algn="tl">
                    <a:srgbClr val="000000">
                      <a:alpha val="43137"/>
                    </a:srgbClr>
                  </a:outerShdw>
                </a:effectLst>
                <a:latin typeface="Arial Black"/>
                <a:cs typeface="Arial Black"/>
              </a:rPr>
              <a:t> </a:t>
            </a:r>
            <a:r>
              <a:rPr sz="2800" spc="-25" dirty="0">
                <a:solidFill>
                  <a:srgbClr val="006EC0"/>
                </a:solidFill>
                <a:effectLst>
                  <a:outerShdw blurRad="38100" dist="38100" dir="2700000" algn="tl">
                    <a:srgbClr val="000000">
                      <a:alpha val="43137"/>
                    </a:srgbClr>
                  </a:outerShdw>
                </a:effectLst>
                <a:latin typeface="Arial Black"/>
                <a:cs typeface="Arial Black"/>
              </a:rPr>
              <a:t>OF</a:t>
            </a:r>
            <a:endParaRPr sz="2800" dirty="0">
              <a:effectLst>
                <a:outerShdw blurRad="38100" dist="38100" dir="2700000" algn="tl">
                  <a:srgbClr val="000000">
                    <a:alpha val="43137"/>
                  </a:srgbClr>
                </a:outerShdw>
              </a:effectLst>
              <a:latin typeface="Arial Black"/>
              <a:cs typeface="Arial Black"/>
            </a:endParaRPr>
          </a:p>
        </p:txBody>
      </p:sp>
      <p:grpSp>
        <p:nvGrpSpPr>
          <p:cNvPr id="7" name="object 7"/>
          <p:cNvGrpSpPr/>
          <p:nvPr/>
        </p:nvGrpSpPr>
        <p:grpSpPr>
          <a:xfrm>
            <a:off x="2441935" y="5737184"/>
            <a:ext cx="7312659" cy="753110"/>
            <a:chOff x="2078545" y="5336857"/>
            <a:chExt cx="7312659" cy="753110"/>
          </a:xfrm>
        </p:grpSpPr>
        <p:sp>
          <p:nvSpPr>
            <p:cNvPr id="8" name="object 8"/>
            <p:cNvSpPr/>
            <p:nvPr/>
          </p:nvSpPr>
          <p:spPr>
            <a:xfrm>
              <a:off x="2098547" y="5356860"/>
              <a:ext cx="7272655" cy="713105"/>
            </a:xfrm>
            <a:custGeom>
              <a:avLst/>
              <a:gdLst/>
              <a:ahLst/>
              <a:cxnLst/>
              <a:rect l="l" t="t" r="r" b="b"/>
              <a:pathLst>
                <a:path w="7272655" h="713104">
                  <a:moveTo>
                    <a:pt x="7153529" y="0"/>
                  </a:moveTo>
                  <a:lnTo>
                    <a:pt x="118871" y="0"/>
                  </a:lnTo>
                  <a:lnTo>
                    <a:pt x="72643" y="9270"/>
                  </a:lnTo>
                  <a:lnTo>
                    <a:pt x="34797" y="34797"/>
                  </a:lnTo>
                  <a:lnTo>
                    <a:pt x="9397" y="72516"/>
                  </a:lnTo>
                  <a:lnTo>
                    <a:pt x="0" y="118744"/>
                  </a:lnTo>
                  <a:lnTo>
                    <a:pt x="0" y="593940"/>
                  </a:lnTo>
                  <a:lnTo>
                    <a:pt x="9397" y="640168"/>
                  </a:lnTo>
                  <a:lnTo>
                    <a:pt x="34797" y="677926"/>
                  </a:lnTo>
                  <a:lnTo>
                    <a:pt x="72643" y="703389"/>
                  </a:lnTo>
                  <a:lnTo>
                    <a:pt x="118871" y="712723"/>
                  </a:lnTo>
                  <a:lnTo>
                    <a:pt x="7153529" y="712723"/>
                  </a:lnTo>
                  <a:lnTo>
                    <a:pt x="7199757" y="703389"/>
                  </a:lnTo>
                  <a:lnTo>
                    <a:pt x="7237603" y="677926"/>
                  </a:lnTo>
                  <a:lnTo>
                    <a:pt x="7263003" y="640168"/>
                  </a:lnTo>
                  <a:lnTo>
                    <a:pt x="7272401" y="593940"/>
                  </a:lnTo>
                  <a:lnTo>
                    <a:pt x="7272401" y="118744"/>
                  </a:lnTo>
                  <a:lnTo>
                    <a:pt x="7263003" y="72516"/>
                  </a:lnTo>
                  <a:lnTo>
                    <a:pt x="7237603" y="34797"/>
                  </a:lnTo>
                  <a:lnTo>
                    <a:pt x="7199757" y="9270"/>
                  </a:lnTo>
                  <a:lnTo>
                    <a:pt x="7153529" y="0"/>
                  </a:lnTo>
                  <a:close/>
                </a:path>
              </a:pathLst>
            </a:custGeom>
            <a:solidFill>
              <a:srgbClr val="F9E3D4"/>
            </a:solidFill>
          </p:spPr>
          <p:txBody>
            <a:bodyPr wrap="square" lIns="0" tIns="0" rIns="0" bIns="0" rtlCol="0"/>
            <a:lstStyle/>
            <a:p>
              <a:endParaRPr/>
            </a:p>
          </p:txBody>
        </p:sp>
        <p:sp>
          <p:nvSpPr>
            <p:cNvPr id="9" name="object 9"/>
            <p:cNvSpPr/>
            <p:nvPr/>
          </p:nvSpPr>
          <p:spPr>
            <a:xfrm>
              <a:off x="2098547" y="5356860"/>
              <a:ext cx="7272655" cy="713105"/>
            </a:xfrm>
            <a:custGeom>
              <a:avLst/>
              <a:gdLst/>
              <a:ahLst/>
              <a:cxnLst/>
              <a:rect l="l" t="t" r="r" b="b"/>
              <a:pathLst>
                <a:path w="7272655" h="713104">
                  <a:moveTo>
                    <a:pt x="0" y="118744"/>
                  </a:moveTo>
                  <a:lnTo>
                    <a:pt x="9397" y="72516"/>
                  </a:lnTo>
                  <a:lnTo>
                    <a:pt x="34797" y="34797"/>
                  </a:lnTo>
                  <a:lnTo>
                    <a:pt x="72643" y="9270"/>
                  </a:lnTo>
                  <a:lnTo>
                    <a:pt x="118871" y="0"/>
                  </a:lnTo>
                  <a:lnTo>
                    <a:pt x="7153529" y="0"/>
                  </a:lnTo>
                  <a:lnTo>
                    <a:pt x="7199757" y="9270"/>
                  </a:lnTo>
                  <a:lnTo>
                    <a:pt x="7237603" y="34797"/>
                  </a:lnTo>
                  <a:lnTo>
                    <a:pt x="7263003" y="72516"/>
                  </a:lnTo>
                  <a:lnTo>
                    <a:pt x="7272401" y="118744"/>
                  </a:lnTo>
                  <a:lnTo>
                    <a:pt x="7272401" y="593940"/>
                  </a:lnTo>
                  <a:lnTo>
                    <a:pt x="7263003" y="640168"/>
                  </a:lnTo>
                  <a:lnTo>
                    <a:pt x="7237603" y="677926"/>
                  </a:lnTo>
                  <a:lnTo>
                    <a:pt x="7199757" y="703389"/>
                  </a:lnTo>
                  <a:lnTo>
                    <a:pt x="7153529" y="712723"/>
                  </a:lnTo>
                  <a:lnTo>
                    <a:pt x="118871" y="712723"/>
                  </a:lnTo>
                  <a:lnTo>
                    <a:pt x="72643" y="703389"/>
                  </a:lnTo>
                  <a:lnTo>
                    <a:pt x="34797" y="677926"/>
                  </a:lnTo>
                  <a:lnTo>
                    <a:pt x="9397" y="640168"/>
                  </a:lnTo>
                  <a:lnTo>
                    <a:pt x="0" y="593940"/>
                  </a:lnTo>
                  <a:lnTo>
                    <a:pt x="0" y="118744"/>
                  </a:lnTo>
                  <a:close/>
                </a:path>
              </a:pathLst>
            </a:custGeom>
            <a:ln w="39624">
              <a:solidFill>
                <a:srgbClr val="2D528F"/>
              </a:solidFill>
            </a:ln>
          </p:spPr>
          <p:txBody>
            <a:bodyPr wrap="square" lIns="0" tIns="0" rIns="0" bIns="0" rtlCol="0"/>
            <a:lstStyle/>
            <a:p>
              <a:endParaRPr/>
            </a:p>
          </p:txBody>
        </p:sp>
      </p:grpSp>
      <p:sp>
        <p:nvSpPr>
          <p:cNvPr id="10" name="object 10"/>
          <p:cNvSpPr txBox="1"/>
          <p:nvPr/>
        </p:nvSpPr>
        <p:spPr>
          <a:xfrm>
            <a:off x="3276600" y="5715000"/>
            <a:ext cx="5768401" cy="696595"/>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chemeClr val="tx2">
                    <a:lumMod val="50000"/>
                  </a:schemeClr>
                </a:solidFill>
                <a:latin typeface="Calibri"/>
                <a:cs typeface="Calibri"/>
              </a:rPr>
              <a:t>    “TECH OF TURTLE”    </a:t>
            </a:r>
            <a:endParaRPr sz="4400" b="1" dirty="0">
              <a:solidFill>
                <a:schemeClr val="tx2">
                  <a:lumMod val="50000"/>
                </a:schemeClr>
              </a:solidFill>
              <a:latin typeface="Calibri"/>
              <a:cs typeface="Calibri"/>
            </a:endParaRPr>
          </a:p>
        </p:txBody>
      </p:sp>
      <p:grpSp>
        <p:nvGrpSpPr>
          <p:cNvPr id="11" name="object 11"/>
          <p:cNvGrpSpPr/>
          <p:nvPr/>
        </p:nvGrpSpPr>
        <p:grpSpPr>
          <a:xfrm>
            <a:off x="4487810" y="2971800"/>
            <a:ext cx="3216377" cy="2803709"/>
            <a:chOff x="4233671" y="2496311"/>
            <a:chExt cx="3137916" cy="2900172"/>
          </a:xfrm>
        </p:grpSpPr>
        <p:pic>
          <p:nvPicPr>
            <p:cNvPr id="12" name="object 12"/>
            <p:cNvPicPr/>
            <p:nvPr/>
          </p:nvPicPr>
          <p:blipFill>
            <a:blip r:embed="rId2" cstate="print"/>
            <a:stretch>
              <a:fillRect/>
            </a:stretch>
          </p:blipFill>
          <p:spPr>
            <a:xfrm>
              <a:off x="4233671" y="2496311"/>
              <a:ext cx="3137916" cy="2900172"/>
            </a:xfrm>
            <a:prstGeom prst="rect">
              <a:avLst/>
            </a:prstGeom>
          </p:spPr>
        </p:pic>
        <p:pic>
          <p:nvPicPr>
            <p:cNvPr id="13" name="object 13"/>
            <p:cNvPicPr/>
            <p:nvPr/>
          </p:nvPicPr>
          <p:blipFill>
            <a:blip r:embed="rId3" cstate="print"/>
            <a:stretch>
              <a:fillRect/>
            </a:stretch>
          </p:blipFill>
          <p:spPr>
            <a:xfrm>
              <a:off x="4255008" y="2517647"/>
              <a:ext cx="3022091" cy="2784348"/>
            </a:xfrm>
            <a:prstGeom prst="rect">
              <a:avLst/>
            </a:prstGeom>
          </p:spPr>
        </p:pic>
        <p:pic>
          <p:nvPicPr>
            <p:cNvPr id="14" name="object 14"/>
            <p:cNvPicPr/>
            <p:nvPr/>
          </p:nvPicPr>
          <p:blipFill>
            <a:blip r:embed="rId4" cstate="print"/>
            <a:stretch>
              <a:fillRect/>
            </a:stretch>
          </p:blipFill>
          <p:spPr>
            <a:xfrm>
              <a:off x="4398264" y="2660903"/>
              <a:ext cx="2740152" cy="2502154"/>
            </a:xfrm>
            <a:prstGeom prst="rect">
              <a:avLst/>
            </a:prstGeom>
          </p:spPr>
        </p:pic>
      </p:grpSp>
      <p:grpSp>
        <p:nvGrpSpPr>
          <p:cNvPr id="15" name="Group 14">
            <a:extLst>
              <a:ext uri="{FF2B5EF4-FFF2-40B4-BE49-F238E27FC236}">
                <a16:creationId xmlns:a16="http://schemas.microsoft.com/office/drawing/2014/main" id="{AD38BD85-7EB6-0EE4-EC8B-577AA8195156}"/>
              </a:ext>
            </a:extLst>
          </p:cNvPr>
          <p:cNvGrpSpPr>
            <a:grpSpLocks noGrp="1" noUngrp="1" noRot="1" noMove="1" noResize="1"/>
          </p:cNvGrpSpPr>
          <p:nvPr/>
        </p:nvGrpSpPr>
        <p:grpSpPr>
          <a:xfrm>
            <a:off x="-1" y="-1"/>
            <a:ext cx="12192002" cy="6864309"/>
            <a:chOff x="-1" y="-1"/>
            <a:chExt cx="12192002" cy="6864309"/>
          </a:xfrm>
        </p:grpSpPr>
        <p:sp>
          <p:nvSpPr>
            <p:cNvPr id="16" name="Rectangle 15">
              <a:extLst>
                <a:ext uri="{FF2B5EF4-FFF2-40B4-BE49-F238E27FC236}">
                  <a16:creationId xmlns:a16="http://schemas.microsoft.com/office/drawing/2014/main" id="{F244AB85-5AB6-8676-3C3C-2B474C1A4EEE}"/>
                </a:ext>
              </a:extLst>
            </p:cNvPr>
            <p:cNvSpPr>
              <a:spLocks noGrp="1" noRot="1" noMove="1" noResize="1" noEditPoints="1" noAdjustHandles="1" noChangeArrowheads="1" noChangeShapeType="1"/>
            </p:cNvSpPr>
            <p:nvPr/>
          </p:nvSpPr>
          <p:spPr>
            <a:xfrm>
              <a:off x="-1" y="-1"/>
              <a:ext cx="12192001" cy="1325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3D3906DE-73C1-1E70-2232-828A5AEAC46F}"/>
                </a:ext>
              </a:extLst>
            </p:cNvPr>
            <p:cNvSpPr>
              <a:spLocks noGrp="1" noRot="1" noMove="1" noResize="1" noEditPoints="1" noAdjustHandles="1" noChangeArrowheads="1" noChangeShapeType="1"/>
            </p:cNvSpPr>
            <p:nvPr/>
          </p:nvSpPr>
          <p:spPr>
            <a:xfrm>
              <a:off x="0" y="6725477"/>
              <a:ext cx="12192001" cy="132523"/>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7323A1F-C7EA-7F88-4BA1-CD7590076F3E}"/>
                </a:ext>
              </a:extLst>
            </p:cNvPr>
            <p:cNvSpPr>
              <a:spLocks noGrp="1" noRot="1" noMove="1" noResize="1" noEditPoints="1" noAdjustHandles="1" noChangeArrowheads="1" noChangeShapeType="1"/>
            </p:cNvSpPr>
            <p:nvPr/>
          </p:nvSpPr>
          <p:spPr>
            <a:xfrm rot="5400000">
              <a:off x="-3362740" y="3362740"/>
              <a:ext cx="6858002" cy="1325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1A03A8F5-7AB9-F1BD-E34E-64F282AA2DBB}"/>
                </a:ext>
              </a:extLst>
            </p:cNvPr>
            <p:cNvSpPr>
              <a:spLocks noGrp="1" noRot="1" noMove="1" noResize="1" noEditPoints="1" noAdjustHandles="1" noChangeArrowheads="1" noChangeShapeType="1"/>
            </p:cNvSpPr>
            <p:nvPr/>
          </p:nvSpPr>
          <p:spPr>
            <a:xfrm rot="5400000">
              <a:off x="8696738" y="3362740"/>
              <a:ext cx="6858002" cy="132522"/>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Pentagon 28">
              <a:extLst>
                <a:ext uri="{FF2B5EF4-FFF2-40B4-BE49-F238E27FC236}">
                  <a16:creationId xmlns:a16="http://schemas.microsoft.com/office/drawing/2014/main" id="{E2EDE29C-CD95-F07D-34B8-4A8885D320EC}"/>
                </a:ext>
              </a:extLst>
            </p:cNvPr>
            <p:cNvSpPr>
              <a:spLocks noGrp="1" noRot="1" noMove="1" noResize="1" noEditPoints="1" noAdjustHandles="1" noChangeArrowheads="1" noChangeShapeType="1"/>
            </p:cNvSpPr>
            <p:nvPr/>
          </p:nvSpPr>
          <p:spPr>
            <a:xfrm rot="5400000">
              <a:off x="177800" y="-177800"/>
              <a:ext cx="330203" cy="685803"/>
            </a:xfrm>
            <a:prstGeom prst="homePlate">
              <a:avLst>
                <a:gd name="adj" fmla="val 57200"/>
              </a:avLst>
            </a:prstGeom>
            <a:solidFill>
              <a:schemeClr val="accent6">
                <a:lumMod val="75000"/>
              </a:schemeClr>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Arrow: Pentagon 29">
              <a:extLst>
                <a:ext uri="{FF2B5EF4-FFF2-40B4-BE49-F238E27FC236}">
                  <a16:creationId xmlns:a16="http://schemas.microsoft.com/office/drawing/2014/main" id="{5A4DC086-D98B-DFEE-2A5D-104584086FE8}"/>
                </a:ext>
              </a:extLst>
            </p:cNvPr>
            <p:cNvSpPr>
              <a:spLocks noGrp="1" noRot="1" noMove="1" noResize="1" noEditPoints="1" noAdjustHandles="1" noChangeArrowheads="1" noChangeShapeType="1"/>
            </p:cNvSpPr>
            <p:nvPr/>
          </p:nvSpPr>
          <p:spPr>
            <a:xfrm rot="16200000">
              <a:off x="11683997" y="6356305"/>
              <a:ext cx="330203" cy="685803"/>
            </a:xfrm>
            <a:prstGeom prst="homePlate">
              <a:avLst>
                <a:gd name="adj" fmla="val 57200"/>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a:extLst>
              <a:ext uri="{FF2B5EF4-FFF2-40B4-BE49-F238E27FC236}">
                <a16:creationId xmlns:a16="http://schemas.microsoft.com/office/drawing/2014/main" id="{9E7B3668-3C69-94F9-2FB6-1C8A0C604AD1}"/>
              </a:ext>
            </a:extLst>
          </p:cNvPr>
          <p:cNvSpPr txBox="1"/>
          <p:nvPr/>
        </p:nvSpPr>
        <p:spPr>
          <a:xfrm>
            <a:off x="609600" y="2126159"/>
            <a:ext cx="11069161" cy="769441"/>
          </a:xfrm>
          <a:prstGeom prst="rect">
            <a:avLst/>
          </a:prstGeom>
          <a:noFill/>
        </p:spPr>
        <p:txBody>
          <a:bodyPr wrap="square" rtlCol="0">
            <a:spAutoFit/>
          </a:bodyPr>
          <a:lstStyle/>
          <a:p>
            <a:pPr algn="ctr"/>
            <a:r>
              <a:rPr lang="en-US" sz="4400" b="1" spc="300" dirty="0">
                <a:solidFill>
                  <a:srgbClr val="002060"/>
                </a:solidFill>
                <a:effectLst>
                  <a:outerShdw blurRad="38100" dist="38100" dir="2700000" algn="tl">
                    <a:srgbClr val="000000">
                      <a:alpha val="43137"/>
                    </a:srgbClr>
                  </a:outerShdw>
                </a:effectLst>
                <a:latin typeface="Amasis MT Pro Black" panose="02040A04050005020304" pitchFamily="18" charset="0"/>
              </a:rPr>
              <a:t>“VEHICLE SERVICING SYSTEM”</a:t>
            </a:r>
            <a:endParaRPr lang="en-IN" sz="4400" b="1" spc="300" dirty="0">
              <a:solidFill>
                <a:srgbClr val="002060"/>
              </a:solidFill>
              <a:effectLst>
                <a:outerShdw blurRad="38100" dist="38100" dir="2700000" algn="tl">
                  <a:srgbClr val="000000">
                    <a:alpha val="43137"/>
                  </a:srgbClr>
                </a:outerShdw>
              </a:effectLst>
              <a:latin typeface="Amasis MT Pro Black" panose="02040A040500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2F41B2-091C-4BCC-E048-AD40F22E4348}"/>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2A822817-D6C8-0E14-868D-A577FFF9EBF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3D165827-E94F-A955-0082-ED17049C45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screenshot of a computer&#10;&#10;AI-generated content may be incorrect.">
            <a:extLst>
              <a:ext uri="{FF2B5EF4-FFF2-40B4-BE49-F238E27FC236}">
                <a16:creationId xmlns:a16="http://schemas.microsoft.com/office/drawing/2014/main" id="{CF2C5625-F3EE-CE2F-8688-03A7720CB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18" y="990600"/>
            <a:ext cx="10544882" cy="5418350"/>
          </a:xfrm>
          <a:prstGeom prst="rect">
            <a:avLst/>
          </a:prstGeom>
        </p:spPr>
      </p:pic>
    </p:spTree>
    <p:extLst>
      <p:ext uri="{BB962C8B-B14F-4D97-AF65-F5344CB8AC3E}">
        <p14:creationId xmlns:p14="http://schemas.microsoft.com/office/powerpoint/2010/main" val="471041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14E0-9191-6BFF-ECE4-AA7AFBAE547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6E9AB58-D9A6-A360-C126-FE75EC404D8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7904F154-9908-7FF1-F3AB-CD08FEF00BF0}"/>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8013A735-4580-7135-B3AA-74B2A32F5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A login screen with text and blue and green squares&#10;&#10;AI-generated content may be incorrect.">
            <a:extLst>
              <a:ext uri="{FF2B5EF4-FFF2-40B4-BE49-F238E27FC236}">
                <a16:creationId xmlns:a16="http://schemas.microsoft.com/office/drawing/2014/main" id="{4CEB6F5D-40C0-FCE2-4D8A-F795313AC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34848"/>
            <a:ext cx="5334000" cy="5159043"/>
          </a:xfrm>
          <a:prstGeom prst="rect">
            <a:avLst/>
          </a:prstGeom>
        </p:spPr>
      </p:pic>
      <p:pic>
        <p:nvPicPr>
          <p:cNvPr id="12" name="Picture 11" descr="A screenshot of a login form&#10;&#10;AI-generated content may be incorrect.">
            <a:extLst>
              <a:ext uri="{FF2B5EF4-FFF2-40B4-BE49-F238E27FC236}">
                <a16:creationId xmlns:a16="http://schemas.microsoft.com/office/drawing/2014/main" id="{3612BD57-7103-0773-EB44-D8146B21D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147548"/>
            <a:ext cx="5791200" cy="5146343"/>
          </a:xfrm>
          <a:prstGeom prst="rect">
            <a:avLst/>
          </a:prstGeom>
        </p:spPr>
      </p:pic>
    </p:spTree>
    <p:extLst>
      <p:ext uri="{BB962C8B-B14F-4D97-AF65-F5344CB8AC3E}">
        <p14:creationId xmlns:p14="http://schemas.microsoft.com/office/powerpoint/2010/main" val="168010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D32FE-020A-1B81-CBDA-0D0DA4D2617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8FAE19B-77DA-E44B-7588-7B7FA7DB957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CCB03BCC-5822-AB60-6C76-EF322B1775C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89F0C175-BC76-7ABD-7DB9-25305A6BD7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1B5B94A5-6E2F-20A8-14BB-60E1ED8B9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34848"/>
            <a:ext cx="5638800" cy="5113551"/>
          </a:xfrm>
          <a:prstGeom prst="rect">
            <a:avLst/>
          </a:prstGeom>
        </p:spPr>
      </p:pic>
      <p:pic>
        <p:nvPicPr>
          <p:cNvPr id="8" name="Picture 7">
            <a:extLst>
              <a:ext uri="{FF2B5EF4-FFF2-40B4-BE49-F238E27FC236}">
                <a16:creationId xmlns:a16="http://schemas.microsoft.com/office/drawing/2014/main" id="{31431E9E-00E0-69E0-D925-5DC52B3C9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34847"/>
            <a:ext cx="5638800" cy="5113551"/>
          </a:xfrm>
          <a:prstGeom prst="rect">
            <a:avLst/>
          </a:prstGeom>
        </p:spPr>
      </p:pic>
    </p:spTree>
    <p:extLst>
      <p:ext uri="{BB962C8B-B14F-4D97-AF65-F5344CB8AC3E}">
        <p14:creationId xmlns:p14="http://schemas.microsoft.com/office/powerpoint/2010/main" val="63509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0638-58F0-80D4-F7C8-A786B4AD941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99E7C1E-64EF-CA57-137A-DAF63895A89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97358B7C-DE86-A72E-17A3-4836979D1A6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C3A3A2E2-344A-07B3-8793-959EEBDFA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ervice level&#10;&#10;AI-generated content may be incorrect.">
            <a:extLst>
              <a:ext uri="{FF2B5EF4-FFF2-40B4-BE49-F238E27FC236}">
                <a16:creationId xmlns:a16="http://schemas.microsoft.com/office/drawing/2014/main" id="{2D3F22E5-949D-9DEA-9875-FE331F8B1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25916"/>
            <a:ext cx="9525000" cy="5274884"/>
          </a:xfrm>
          <a:prstGeom prst="rect">
            <a:avLst/>
          </a:prstGeom>
        </p:spPr>
      </p:pic>
    </p:spTree>
    <p:extLst>
      <p:ext uri="{BB962C8B-B14F-4D97-AF65-F5344CB8AC3E}">
        <p14:creationId xmlns:p14="http://schemas.microsoft.com/office/powerpoint/2010/main" val="117078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587E-7434-B771-83F4-60F3ACA323A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044C0E5-67FE-4ABF-A8CD-21B4114425F0}"/>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FF380766-DC20-CD2E-D609-02B99CEA32F2}"/>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37C520B1-78DE-F2E6-4D1D-19F392535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ervice order&#10;&#10;AI-generated content may be incorrect.">
            <a:extLst>
              <a:ext uri="{FF2B5EF4-FFF2-40B4-BE49-F238E27FC236}">
                <a16:creationId xmlns:a16="http://schemas.microsoft.com/office/drawing/2014/main" id="{DE921084-569C-9870-89EC-6921FBC25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134848"/>
            <a:ext cx="10210800" cy="5086336"/>
          </a:xfrm>
          <a:prstGeom prst="rect">
            <a:avLst/>
          </a:prstGeom>
        </p:spPr>
      </p:pic>
    </p:spTree>
    <p:extLst>
      <p:ext uri="{BB962C8B-B14F-4D97-AF65-F5344CB8AC3E}">
        <p14:creationId xmlns:p14="http://schemas.microsoft.com/office/powerpoint/2010/main" val="4044363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120AD-F1D3-7906-82D1-1C709D9FDFB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0E17026-B370-F634-869D-665D344E1DF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13EE3B61-D707-1F9D-ACE5-0043AEBF6263}"/>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DE375247-75FC-3760-15F1-2AADA8F435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ervice order&#10;&#10;AI-generated content may be incorrect.">
            <a:extLst>
              <a:ext uri="{FF2B5EF4-FFF2-40B4-BE49-F238E27FC236}">
                <a16:creationId xmlns:a16="http://schemas.microsoft.com/office/drawing/2014/main" id="{0FBEB42D-79E7-DE4B-DF7E-9B11B887B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23396"/>
            <a:ext cx="10515600" cy="5277404"/>
          </a:xfrm>
          <a:prstGeom prst="rect">
            <a:avLst/>
          </a:prstGeom>
        </p:spPr>
      </p:pic>
    </p:spTree>
    <p:extLst>
      <p:ext uri="{BB962C8B-B14F-4D97-AF65-F5344CB8AC3E}">
        <p14:creationId xmlns:p14="http://schemas.microsoft.com/office/powerpoint/2010/main" val="1172194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179E9-8734-AEF4-4FBF-456E5EC2D59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66B301B-AE8C-95EE-3104-2993BFE1FDA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AE68D8C7-6CD2-1C73-FDC3-856587DC6FF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D0D38B12-699E-C34C-7ACF-7DE0152712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login screen with a hand holding a box&#10;&#10;AI-generated content may be incorrect.">
            <a:extLst>
              <a:ext uri="{FF2B5EF4-FFF2-40B4-BE49-F238E27FC236}">
                <a16:creationId xmlns:a16="http://schemas.microsoft.com/office/drawing/2014/main" id="{CF04CBFC-C208-AE0F-39D1-A38567A8A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143000"/>
            <a:ext cx="10363200" cy="5208689"/>
          </a:xfrm>
          <a:prstGeom prst="rect">
            <a:avLst/>
          </a:prstGeom>
        </p:spPr>
      </p:pic>
    </p:spTree>
    <p:extLst>
      <p:ext uri="{BB962C8B-B14F-4D97-AF65-F5344CB8AC3E}">
        <p14:creationId xmlns:p14="http://schemas.microsoft.com/office/powerpoint/2010/main" val="2806582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8C552-9794-E205-8AA1-E0C5BC291D5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88E2626-F0FB-D97F-EAC6-B37FEC272796}"/>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D4B09F4A-2277-C200-5189-1B9DED42169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B13A4002-14AF-923E-82BA-E247BDE0E0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B3533660-1721-12A4-5204-A93424368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98373"/>
            <a:ext cx="10439400" cy="5302427"/>
          </a:xfrm>
          <a:prstGeom prst="rect">
            <a:avLst/>
          </a:prstGeom>
        </p:spPr>
      </p:pic>
    </p:spTree>
    <p:extLst>
      <p:ext uri="{BB962C8B-B14F-4D97-AF65-F5344CB8AC3E}">
        <p14:creationId xmlns:p14="http://schemas.microsoft.com/office/powerpoint/2010/main" val="22695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116B4-8B11-C77F-B087-406AA45AB33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696FF21-3A9B-B28B-EEB6-497BA8920D82}"/>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5E8ABCC8-8B74-9AA6-E647-E9D0E65190B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765CB652-7ACA-EE30-AE25-EF085F7508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04B41B18-1143-95BD-A96F-AB1851CDE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05266"/>
            <a:ext cx="10515600" cy="5308318"/>
          </a:xfrm>
          <a:prstGeom prst="rect">
            <a:avLst/>
          </a:prstGeom>
        </p:spPr>
      </p:pic>
    </p:spTree>
    <p:extLst>
      <p:ext uri="{BB962C8B-B14F-4D97-AF65-F5344CB8AC3E}">
        <p14:creationId xmlns:p14="http://schemas.microsoft.com/office/powerpoint/2010/main" val="2646305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7111-3051-999A-A2C7-47E2AD99745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1A1FDEBD-7DAC-5022-7366-40AA153B81E5}"/>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03838297-2CB7-37C5-FB4B-1FFBE093047E}"/>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FBFDD603-08AB-E217-F09D-0270C9A98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4F031A20-A948-31FE-794D-1713D614D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30461"/>
            <a:ext cx="10363200" cy="5270339"/>
          </a:xfrm>
          <a:prstGeom prst="rect">
            <a:avLst/>
          </a:prstGeom>
        </p:spPr>
      </p:pic>
    </p:spTree>
    <p:extLst>
      <p:ext uri="{BB962C8B-B14F-4D97-AF65-F5344CB8AC3E}">
        <p14:creationId xmlns:p14="http://schemas.microsoft.com/office/powerpoint/2010/main" val="2872855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29849" y="239304"/>
            <a:ext cx="6970838" cy="5468771"/>
            <a:chOff x="4770057" y="399390"/>
            <a:chExt cx="6970838" cy="5468771"/>
          </a:xfrm>
        </p:grpSpPr>
        <p:pic>
          <p:nvPicPr>
            <p:cNvPr id="3" name="object 3"/>
            <p:cNvPicPr/>
            <p:nvPr/>
          </p:nvPicPr>
          <p:blipFill>
            <a:blip r:embed="rId2" cstate="print"/>
            <a:stretch>
              <a:fillRect/>
            </a:stretch>
          </p:blipFill>
          <p:spPr>
            <a:xfrm>
              <a:off x="10390631" y="417576"/>
              <a:ext cx="1350264" cy="463296"/>
            </a:xfrm>
            <a:prstGeom prst="rect">
              <a:avLst/>
            </a:prstGeom>
          </p:spPr>
        </p:pic>
        <p:sp>
          <p:nvSpPr>
            <p:cNvPr id="9" name="object 9"/>
            <p:cNvSpPr/>
            <p:nvPr/>
          </p:nvSpPr>
          <p:spPr>
            <a:xfrm>
              <a:off x="10363961" y="1448561"/>
              <a:ext cx="1219200" cy="4419600"/>
            </a:xfrm>
            <a:custGeom>
              <a:avLst/>
              <a:gdLst/>
              <a:ahLst/>
              <a:cxnLst/>
              <a:rect l="l" t="t" r="r" b="b"/>
              <a:pathLst>
                <a:path w="1219200" h="4419600">
                  <a:moveTo>
                    <a:pt x="1219200" y="0"/>
                  </a:moveTo>
                  <a:lnTo>
                    <a:pt x="0" y="0"/>
                  </a:lnTo>
                  <a:lnTo>
                    <a:pt x="0" y="4419600"/>
                  </a:lnTo>
                  <a:lnTo>
                    <a:pt x="1219200" y="4419600"/>
                  </a:lnTo>
                  <a:lnTo>
                    <a:pt x="1219200" y="0"/>
                  </a:lnTo>
                  <a:close/>
                </a:path>
              </a:pathLst>
            </a:custGeom>
            <a:solidFill>
              <a:srgbClr val="4F81BC"/>
            </a:solidFill>
          </p:spPr>
          <p:txBody>
            <a:bodyPr wrap="square" lIns="0" tIns="0" rIns="0" bIns="0" rtlCol="0"/>
            <a:lstStyle/>
            <a:p>
              <a:endParaRPr/>
            </a:p>
          </p:txBody>
        </p:sp>
        <p:pic>
          <p:nvPicPr>
            <p:cNvPr id="11" name="object 11"/>
            <p:cNvPicPr/>
            <p:nvPr/>
          </p:nvPicPr>
          <p:blipFill>
            <a:blip r:embed="rId3" cstate="print"/>
            <a:stretch>
              <a:fillRect/>
            </a:stretch>
          </p:blipFill>
          <p:spPr>
            <a:xfrm>
              <a:off x="4770057" y="399390"/>
              <a:ext cx="1542351" cy="1437096"/>
            </a:xfrm>
            <a:prstGeom prst="rect">
              <a:avLst/>
            </a:prstGeom>
            <a:ln>
              <a:noFill/>
            </a:ln>
          </p:spPr>
        </p:pic>
      </p:grpSp>
      <p:sp>
        <p:nvSpPr>
          <p:cNvPr id="13" name="object 13"/>
          <p:cNvSpPr txBox="1"/>
          <p:nvPr/>
        </p:nvSpPr>
        <p:spPr>
          <a:xfrm>
            <a:off x="457200" y="5927090"/>
            <a:ext cx="2359025" cy="675185"/>
          </a:xfrm>
          <a:prstGeom prst="rect">
            <a:avLst/>
          </a:prstGeom>
        </p:spPr>
        <p:txBody>
          <a:bodyPr vert="horz" wrap="square" lIns="0" tIns="122555" rIns="0" bIns="0" rtlCol="0">
            <a:spAutoFit/>
          </a:bodyPr>
          <a:lstStyle/>
          <a:p>
            <a:pPr marL="12700">
              <a:lnSpc>
                <a:spcPct val="100000"/>
              </a:lnSpc>
              <a:spcBef>
                <a:spcPts val="965"/>
              </a:spcBef>
            </a:pPr>
            <a:r>
              <a:rPr lang="en-US" sz="1400" b="1" spc="-20" dirty="0">
                <a:latin typeface="Calibri"/>
                <a:cs typeface="Calibri"/>
              </a:rPr>
              <a:t> </a:t>
            </a:r>
            <a:r>
              <a:rPr sz="1600" b="1" spc="-20" dirty="0">
                <a:latin typeface="Calibri"/>
                <a:cs typeface="Calibri"/>
              </a:rPr>
              <a:t>MR.</a:t>
            </a:r>
            <a:r>
              <a:rPr lang="en-US" sz="1600" b="1" spc="-20" dirty="0">
                <a:latin typeface="Calibri"/>
                <a:cs typeface="Calibri"/>
              </a:rPr>
              <a:t>CHANDAN  SINGH</a:t>
            </a:r>
            <a:endParaRPr sz="1600" dirty="0">
              <a:latin typeface="Calibri"/>
              <a:cs typeface="Calibri"/>
            </a:endParaRPr>
          </a:p>
          <a:p>
            <a:pPr marL="393700">
              <a:lnSpc>
                <a:spcPct val="100000"/>
              </a:lnSpc>
              <a:spcBef>
                <a:spcPts val="740"/>
              </a:spcBef>
            </a:pPr>
            <a:r>
              <a:rPr lang="en-US" sz="1400" b="1" spc="-10" dirty="0">
                <a:solidFill>
                  <a:srgbClr val="FF0000"/>
                </a:solidFill>
                <a:latin typeface="Calibri"/>
                <a:cs typeface="Calibri"/>
              </a:rPr>
              <a:t>       </a:t>
            </a:r>
            <a:r>
              <a:rPr sz="1400" b="1" spc="-10" dirty="0">
                <a:solidFill>
                  <a:srgbClr val="FF0000"/>
                </a:solidFill>
                <a:latin typeface="Calibri"/>
                <a:cs typeface="Calibri"/>
              </a:rPr>
              <a:t>LEADER</a:t>
            </a:r>
            <a:endParaRPr sz="1400" dirty="0">
              <a:latin typeface="Calibri"/>
              <a:cs typeface="Calibri"/>
            </a:endParaRPr>
          </a:p>
        </p:txBody>
      </p:sp>
      <p:sp>
        <p:nvSpPr>
          <p:cNvPr id="15" name="object 15"/>
          <p:cNvSpPr txBox="1"/>
          <p:nvPr/>
        </p:nvSpPr>
        <p:spPr>
          <a:xfrm>
            <a:off x="3048000" y="5967039"/>
            <a:ext cx="2591436" cy="662361"/>
          </a:xfrm>
          <a:prstGeom prst="rect">
            <a:avLst/>
          </a:prstGeom>
        </p:spPr>
        <p:txBody>
          <a:bodyPr vert="horz" wrap="square" lIns="0" tIns="109855" rIns="0" bIns="0" rtlCol="0">
            <a:spAutoFit/>
          </a:bodyPr>
          <a:lstStyle/>
          <a:p>
            <a:pPr marL="12700">
              <a:lnSpc>
                <a:spcPct val="100000"/>
              </a:lnSpc>
              <a:spcBef>
                <a:spcPts val="865"/>
              </a:spcBef>
            </a:pPr>
            <a:r>
              <a:rPr lang="en-US" sz="1400" b="1" spc="-10" dirty="0">
                <a:latin typeface="Calibri"/>
                <a:cs typeface="Calibri"/>
              </a:rPr>
              <a:t>      </a:t>
            </a:r>
            <a:r>
              <a:rPr lang="en-US" sz="1600" b="1" spc="-10" dirty="0">
                <a:latin typeface="Calibri"/>
                <a:cs typeface="Calibri"/>
              </a:rPr>
              <a:t>  </a:t>
            </a:r>
            <a:r>
              <a:rPr sz="1600" b="1" spc="-10" dirty="0">
                <a:latin typeface="Calibri"/>
                <a:cs typeface="Calibri"/>
              </a:rPr>
              <a:t>MR.</a:t>
            </a:r>
            <a:r>
              <a:rPr lang="en-US" sz="1600" b="1" spc="-10" dirty="0">
                <a:latin typeface="Calibri"/>
                <a:cs typeface="Calibri"/>
              </a:rPr>
              <a:t>M.BHARGAV KR</a:t>
            </a:r>
            <a:endParaRPr sz="1600" dirty="0">
              <a:latin typeface="Calibri"/>
              <a:cs typeface="Calibri"/>
            </a:endParaRPr>
          </a:p>
          <a:p>
            <a:pPr marL="614045" algn="l">
              <a:lnSpc>
                <a:spcPct val="100000"/>
              </a:lnSpc>
              <a:spcBef>
                <a:spcPts val="655"/>
              </a:spcBef>
            </a:pPr>
            <a:r>
              <a:rPr lang="en-US" sz="1400" b="1" spc="-25" dirty="0">
                <a:solidFill>
                  <a:srgbClr val="FF0000"/>
                </a:solidFill>
                <a:latin typeface="Calibri"/>
                <a:cs typeface="Calibri"/>
              </a:rPr>
              <a:t>   CO-LEADER</a:t>
            </a:r>
            <a:endParaRPr sz="1400" dirty="0">
              <a:latin typeface="Calibri"/>
              <a:cs typeface="Calibri"/>
            </a:endParaRPr>
          </a:p>
        </p:txBody>
      </p:sp>
      <p:sp>
        <p:nvSpPr>
          <p:cNvPr id="16" name="object 16"/>
          <p:cNvSpPr txBox="1"/>
          <p:nvPr/>
        </p:nvSpPr>
        <p:spPr>
          <a:xfrm>
            <a:off x="7696200" y="5943600"/>
            <a:ext cx="2460497" cy="675185"/>
          </a:xfrm>
          <a:prstGeom prst="rect">
            <a:avLst/>
          </a:prstGeom>
        </p:spPr>
        <p:txBody>
          <a:bodyPr vert="horz" wrap="square" lIns="0" tIns="122555" rIns="0" bIns="0" rtlCol="0">
            <a:spAutoFit/>
          </a:bodyPr>
          <a:lstStyle/>
          <a:p>
            <a:pPr marL="12700">
              <a:lnSpc>
                <a:spcPct val="100000"/>
              </a:lnSpc>
              <a:spcBef>
                <a:spcPts val="965"/>
              </a:spcBef>
            </a:pPr>
            <a:r>
              <a:rPr lang="en-US" sz="1400" b="1" dirty="0">
                <a:latin typeface="Calibri"/>
                <a:cs typeface="Calibri"/>
              </a:rPr>
              <a:t>                </a:t>
            </a:r>
            <a:r>
              <a:rPr sz="1600" b="1" dirty="0">
                <a:latin typeface="Calibri"/>
                <a:cs typeface="Calibri"/>
              </a:rPr>
              <a:t>M</a:t>
            </a:r>
            <a:r>
              <a:rPr lang="en-US" sz="1600" b="1" dirty="0">
                <a:latin typeface="Calibri"/>
                <a:cs typeface="Calibri"/>
              </a:rPr>
              <a:t>S</a:t>
            </a:r>
            <a:r>
              <a:rPr sz="1600" b="1" dirty="0">
                <a:latin typeface="Calibri"/>
                <a:cs typeface="Calibri"/>
              </a:rPr>
              <a:t>.</a:t>
            </a:r>
            <a:r>
              <a:rPr lang="en-IN" sz="1600" b="1" dirty="0">
                <a:latin typeface="Calibri"/>
                <a:cs typeface="Calibri"/>
              </a:rPr>
              <a:t> SONAL SINGH</a:t>
            </a:r>
            <a:endParaRPr sz="1600" dirty="0">
              <a:latin typeface="Calibri"/>
              <a:cs typeface="Calibri"/>
            </a:endParaRPr>
          </a:p>
          <a:p>
            <a:pPr marL="241300">
              <a:lnSpc>
                <a:spcPct val="100000"/>
              </a:lnSpc>
              <a:spcBef>
                <a:spcPts val="740"/>
              </a:spcBef>
            </a:pPr>
            <a:r>
              <a:rPr lang="en-US" sz="1400" b="1" dirty="0">
                <a:solidFill>
                  <a:srgbClr val="FF0000"/>
                </a:solidFill>
                <a:latin typeface="Calibri"/>
                <a:cs typeface="Calibri"/>
              </a:rPr>
              <a:t>                   </a:t>
            </a:r>
            <a:r>
              <a:rPr sz="1400" b="1" dirty="0">
                <a:solidFill>
                  <a:srgbClr val="FF0000"/>
                </a:solidFill>
                <a:latin typeface="Calibri"/>
                <a:cs typeface="Calibri"/>
              </a:rPr>
              <a:t>TIME</a:t>
            </a:r>
            <a:r>
              <a:rPr sz="1400" b="1" spc="-30" dirty="0">
                <a:solidFill>
                  <a:srgbClr val="FF0000"/>
                </a:solidFill>
                <a:latin typeface="Calibri"/>
                <a:cs typeface="Calibri"/>
              </a:rPr>
              <a:t> </a:t>
            </a:r>
            <a:r>
              <a:rPr sz="1400" b="1" spc="-10" dirty="0">
                <a:solidFill>
                  <a:srgbClr val="FF0000"/>
                </a:solidFill>
                <a:latin typeface="Calibri"/>
                <a:cs typeface="Calibri"/>
              </a:rPr>
              <a:t>KEEPER</a:t>
            </a:r>
            <a:endParaRPr sz="1400" dirty="0">
              <a:latin typeface="Calibri"/>
              <a:cs typeface="Calibri"/>
            </a:endParaRPr>
          </a:p>
        </p:txBody>
      </p:sp>
      <p:sp>
        <p:nvSpPr>
          <p:cNvPr id="17" name="object 17"/>
          <p:cNvSpPr txBox="1"/>
          <p:nvPr/>
        </p:nvSpPr>
        <p:spPr>
          <a:xfrm>
            <a:off x="3810000" y="3712664"/>
            <a:ext cx="2967991" cy="509114"/>
          </a:xfrm>
          <a:prstGeom prst="rect">
            <a:avLst/>
          </a:prstGeom>
        </p:spPr>
        <p:txBody>
          <a:bodyPr vert="horz" wrap="square" lIns="0" tIns="34290" rIns="0" bIns="0" rtlCol="0">
            <a:spAutoFit/>
          </a:bodyPr>
          <a:lstStyle/>
          <a:p>
            <a:pPr algn="ctr">
              <a:lnSpc>
                <a:spcPct val="100000"/>
              </a:lnSpc>
              <a:spcBef>
                <a:spcPts val="270"/>
              </a:spcBef>
            </a:pPr>
            <a:r>
              <a:rPr sz="1600" b="1" dirty="0">
                <a:latin typeface="Calibri"/>
                <a:cs typeface="Calibri"/>
              </a:rPr>
              <a:t>MR.</a:t>
            </a:r>
            <a:r>
              <a:rPr lang="en-US" sz="1600" b="1" dirty="0">
                <a:latin typeface="Calibri"/>
                <a:cs typeface="Calibri"/>
              </a:rPr>
              <a:t>MRINMOY KR.MAHATO</a:t>
            </a:r>
            <a:endParaRPr sz="1600" dirty="0">
              <a:latin typeface="Calibri"/>
              <a:cs typeface="Calibri"/>
            </a:endParaRPr>
          </a:p>
          <a:p>
            <a:pPr marL="50800" algn="ctr">
              <a:lnSpc>
                <a:spcPct val="100000"/>
              </a:lnSpc>
              <a:spcBef>
                <a:spcPts val="140"/>
              </a:spcBef>
            </a:pPr>
            <a:r>
              <a:rPr lang="en-US" sz="1400" b="1" spc="-15" dirty="0">
                <a:solidFill>
                  <a:srgbClr val="FF0000"/>
                </a:solidFill>
                <a:latin typeface="Calibri"/>
                <a:cs typeface="Calibri"/>
              </a:rPr>
              <a:t>PROJECT</a:t>
            </a:r>
            <a:r>
              <a:rPr sz="1400" b="1" spc="-15" dirty="0">
                <a:solidFill>
                  <a:srgbClr val="FF0000"/>
                </a:solidFill>
                <a:latin typeface="Calibri"/>
                <a:cs typeface="Calibri"/>
              </a:rPr>
              <a:t> </a:t>
            </a:r>
            <a:r>
              <a:rPr sz="1400" b="1" spc="-10" dirty="0">
                <a:solidFill>
                  <a:srgbClr val="FF0000"/>
                </a:solidFill>
                <a:latin typeface="Calibri"/>
                <a:cs typeface="Calibri"/>
              </a:rPr>
              <a:t>CO-ORDINATOR</a:t>
            </a:r>
            <a:endParaRPr sz="1400" dirty="0">
              <a:latin typeface="Calibri"/>
              <a:cs typeface="Calibri"/>
            </a:endParaRPr>
          </a:p>
        </p:txBody>
      </p:sp>
      <p:sp>
        <p:nvSpPr>
          <p:cNvPr id="18" name="object 18"/>
          <p:cNvSpPr txBox="1"/>
          <p:nvPr/>
        </p:nvSpPr>
        <p:spPr>
          <a:xfrm>
            <a:off x="4572000" y="1600200"/>
            <a:ext cx="2438400" cy="675185"/>
          </a:xfrm>
          <a:prstGeom prst="rect">
            <a:avLst/>
          </a:prstGeom>
        </p:spPr>
        <p:txBody>
          <a:bodyPr vert="horz" wrap="square" lIns="0" tIns="122555" rIns="0" bIns="0" rtlCol="0">
            <a:spAutoFit/>
          </a:bodyPr>
          <a:lstStyle/>
          <a:p>
            <a:pPr marL="12700">
              <a:lnSpc>
                <a:spcPct val="100000"/>
              </a:lnSpc>
              <a:spcBef>
                <a:spcPts val="965"/>
              </a:spcBef>
            </a:pPr>
            <a:r>
              <a:rPr sz="1600" b="1" dirty="0">
                <a:latin typeface="Calibri"/>
                <a:cs typeface="Calibri"/>
              </a:rPr>
              <a:t>MRS.</a:t>
            </a:r>
            <a:r>
              <a:rPr sz="1600" b="1" spc="-45" dirty="0">
                <a:latin typeface="Calibri"/>
                <a:cs typeface="Calibri"/>
              </a:rPr>
              <a:t> </a:t>
            </a:r>
            <a:r>
              <a:rPr sz="1600" b="1" spc="-20" dirty="0">
                <a:latin typeface="Calibri"/>
                <a:cs typeface="Calibri"/>
              </a:rPr>
              <a:t>PREETA</a:t>
            </a:r>
            <a:r>
              <a:rPr sz="1600" b="1" spc="-30" dirty="0">
                <a:latin typeface="Calibri"/>
                <a:cs typeface="Calibri"/>
              </a:rPr>
              <a:t> </a:t>
            </a:r>
            <a:r>
              <a:rPr sz="1600" b="1" spc="-20" dirty="0">
                <a:latin typeface="Calibri"/>
                <a:cs typeface="Calibri"/>
              </a:rPr>
              <a:t>JOHN</a:t>
            </a:r>
            <a:endParaRPr sz="1400" dirty="0">
              <a:latin typeface="Calibri"/>
              <a:cs typeface="Calibri"/>
            </a:endParaRPr>
          </a:p>
          <a:p>
            <a:pPr marL="317500">
              <a:lnSpc>
                <a:spcPct val="100000"/>
              </a:lnSpc>
              <a:spcBef>
                <a:spcPts val="740"/>
              </a:spcBef>
            </a:pPr>
            <a:r>
              <a:rPr sz="1400" b="1" spc="-10" dirty="0">
                <a:solidFill>
                  <a:srgbClr val="FF0000"/>
                </a:solidFill>
                <a:latin typeface="Calibri"/>
                <a:cs typeface="Calibri"/>
              </a:rPr>
              <a:t>PRINCIPAL</a:t>
            </a:r>
            <a:endParaRPr sz="1400" dirty="0">
              <a:latin typeface="Calibri"/>
              <a:cs typeface="Calibri"/>
            </a:endParaRPr>
          </a:p>
        </p:txBody>
      </p:sp>
      <p:pic>
        <p:nvPicPr>
          <p:cNvPr id="19" name="object 19"/>
          <p:cNvPicPr/>
          <p:nvPr/>
        </p:nvPicPr>
        <p:blipFill>
          <a:blip r:embed="rId4" cstate="print"/>
          <a:stretch>
            <a:fillRect/>
          </a:stretch>
        </p:blipFill>
        <p:spPr>
          <a:xfrm>
            <a:off x="10287000" y="990600"/>
            <a:ext cx="1440179" cy="5257800"/>
          </a:xfrm>
          <a:prstGeom prst="rect">
            <a:avLst/>
          </a:prstGeom>
        </p:spPr>
      </p:pic>
      <p:sp>
        <p:nvSpPr>
          <p:cNvPr id="20" name="object 20"/>
          <p:cNvSpPr txBox="1"/>
          <p:nvPr/>
        </p:nvSpPr>
        <p:spPr>
          <a:xfrm>
            <a:off x="10976864" y="1077213"/>
            <a:ext cx="201295" cy="452120"/>
          </a:xfrm>
          <a:prstGeom prst="rect">
            <a:avLst/>
          </a:prstGeom>
        </p:spPr>
        <p:txBody>
          <a:bodyPr vert="horz" wrap="square" lIns="0" tIns="12065" rIns="0" bIns="0" rtlCol="0">
            <a:spAutoFit/>
          </a:bodyPr>
          <a:lstStyle/>
          <a:p>
            <a:pPr marL="12700">
              <a:lnSpc>
                <a:spcPct val="100000"/>
              </a:lnSpc>
              <a:spcBef>
                <a:spcPts val="95"/>
              </a:spcBef>
            </a:pPr>
            <a:r>
              <a:rPr sz="2800" b="1" i="1" spc="-50" dirty="0">
                <a:solidFill>
                  <a:srgbClr val="FFC000"/>
                </a:solidFill>
                <a:latin typeface="Calibri"/>
                <a:cs typeface="Calibri"/>
              </a:rPr>
              <a:t>T</a:t>
            </a:r>
            <a:endParaRPr sz="2800">
              <a:latin typeface="Calibri"/>
              <a:cs typeface="Calibri"/>
            </a:endParaRPr>
          </a:p>
        </p:txBody>
      </p:sp>
      <p:sp>
        <p:nvSpPr>
          <p:cNvPr id="21" name="object 21"/>
          <p:cNvSpPr txBox="1"/>
          <p:nvPr/>
        </p:nvSpPr>
        <p:spPr>
          <a:xfrm>
            <a:off x="10363961" y="1448561"/>
            <a:ext cx="1219200" cy="4419600"/>
          </a:xfrm>
          <a:prstGeom prst="rect">
            <a:avLst/>
          </a:prstGeom>
          <a:ln w="25907">
            <a:solidFill>
              <a:srgbClr val="385D89"/>
            </a:solidFill>
          </a:ln>
        </p:spPr>
        <p:txBody>
          <a:bodyPr vert="horz" wrap="square" lIns="0" tIns="67310" rIns="0" bIns="0" rtlCol="0">
            <a:spAutoFit/>
          </a:bodyPr>
          <a:lstStyle/>
          <a:p>
            <a:pPr marL="625475" marR="275590">
              <a:lnSpc>
                <a:spcPct val="100000"/>
              </a:lnSpc>
              <a:spcBef>
                <a:spcPts val="530"/>
              </a:spcBef>
            </a:pPr>
            <a:r>
              <a:rPr sz="2800" b="1" i="1" spc="-50" dirty="0">
                <a:solidFill>
                  <a:srgbClr val="FFC000"/>
                </a:solidFill>
                <a:latin typeface="Calibri"/>
                <a:cs typeface="Calibri"/>
              </a:rPr>
              <a:t>E A M P R O F</a:t>
            </a:r>
            <a:r>
              <a:rPr sz="2800" b="1" i="1" spc="700" dirty="0">
                <a:solidFill>
                  <a:srgbClr val="FFC000"/>
                </a:solidFill>
                <a:latin typeface="Calibri"/>
                <a:cs typeface="Calibri"/>
              </a:rPr>
              <a:t> </a:t>
            </a:r>
            <a:r>
              <a:rPr sz="2800" b="1" i="1" spc="-50" dirty="0">
                <a:solidFill>
                  <a:srgbClr val="FFC000"/>
                </a:solidFill>
                <a:latin typeface="Calibri"/>
                <a:cs typeface="Calibri"/>
              </a:rPr>
              <a:t>I</a:t>
            </a:r>
            <a:r>
              <a:rPr sz="2800" b="1" i="1" spc="700" dirty="0">
                <a:solidFill>
                  <a:srgbClr val="FFC000"/>
                </a:solidFill>
                <a:latin typeface="Calibri"/>
                <a:cs typeface="Calibri"/>
              </a:rPr>
              <a:t> </a:t>
            </a:r>
            <a:r>
              <a:rPr sz="2800" b="1" i="1" spc="-50" dirty="0">
                <a:solidFill>
                  <a:srgbClr val="FFC000"/>
                </a:solidFill>
                <a:latin typeface="Calibri"/>
                <a:cs typeface="Calibri"/>
              </a:rPr>
              <a:t>L E</a:t>
            </a:r>
            <a:endParaRPr sz="2800">
              <a:latin typeface="Calibri"/>
              <a:cs typeface="Calibri"/>
            </a:endParaRPr>
          </a:p>
        </p:txBody>
      </p:sp>
      <p:grpSp>
        <p:nvGrpSpPr>
          <p:cNvPr id="29" name="Group 28">
            <a:extLst>
              <a:ext uri="{FF2B5EF4-FFF2-40B4-BE49-F238E27FC236}">
                <a16:creationId xmlns:a16="http://schemas.microsoft.com/office/drawing/2014/main" id="{052BB0EC-13BF-4AE9-6A6C-A6A5B6253884}"/>
              </a:ext>
            </a:extLst>
          </p:cNvPr>
          <p:cNvGrpSpPr>
            <a:grpSpLocks noGrp="1" noUngrp="1" noRot="1" noMove="1" noResize="1"/>
          </p:cNvGrpSpPr>
          <p:nvPr/>
        </p:nvGrpSpPr>
        <p:grpSpPr>
          <a:xfrm>
            <a:off x="-1" y="-1"/>
            <a:ext cx="12192002" cy="6864309"/>
            <a:chOff x="-1" y="-1"/>
            <a:chExt cx="12192002" cy="6864309"/>
          </a:xfrm>
        </p:grpSpPr>
        <p:sp>
          <p:nvSpPr>
            <p:cNvPr id="30" name="Rectangle 29">
              <a:extLst>
                <a:ext uri="{FF2B5EF4-FFF2-40B4-BE49-F238E27FC236}">
                  <a16:creationId xmlns:a16="http://schemas.microsoft.com/office/drawing/2014/main" id="{FDC239DD-C6E5-84AF-D6C1-B2FD13B050EF}"/>
                </a:ext>
              </a:extLst>
            </p:cNvPr>
            <p:cNvSpPr>
              <a:spLocks noGrp="1" noRot="1" noMove="1" noResize="1" noEditPoints="1" noAdjustHandles="1" noChangeArrowheads="1" noChangeShapeType="1"/>
            </p:cNvSpPr>
            <p:nvPr/>
          </p:nvSpPr>
          <p:spPr>
            <a:xfrm>
              <a:off x="-1" y="-1"/>
              <a:ext cx="12192001" cy="1325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17B3021F-E40C-BD5A-34A7-166CDDC9CF42}"/>
                </a:ext>
              </a:extLst>
            </p:cNvPr>
            <p:cNvSpPr>
              <a:spLocks noGrp="1" noRot="1" noMove="1" noResize="1" noEditPoints="1" noAdjustHandles="1" noChangeArrowheads="1" noChangeShapeType="1"/>
            </p:cNvSpPr>
            <p:nvPr/>
          </p:nvSpPr>
          <p:spPr>
            <a:xfrm>
              <a:off x="0" y="6725477"/>
              <a:ext cx="12192001" cy="132523"/>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92E9F2E-63FC-5452-FDA4-765AFB06D257}"/>
                </a:ext>
              </a:extLst>
            </p:cNvPr>
            <p:cNvSpPr>
              <a:spLocks noGrp="1" noRot="1" noMove="1" noResize="1" noEditPoints="1" noAdjustHandles="1" noChangeArrowheads="1" noChangeShapeType="1"/>
            </p:cNvSpPr>
            <p:nvPr/>
          </p:nvSpPr>
          <p:spPr>
            <a:xfrm rot="5400000">
              <a:off x="-3362740" y="3362740"/>
              <a:ext cx="6858002" cy="1325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E2AA42C4-2E09-E3CF-220C-CD2516217CF9}"/>
                </a:ext>
              </a:extLst>
            </p:cNvPr>
            <p:cNvSpPr>
              <a:spLocks noGrp="1" noRot="1" noMove="1" noResize="1" noEditPoints="1" noAdjustHandles="1" noChangeArrowheads="1" noChangeShapeType="1"/>
            </p:cNvSpPr>
            <p:nvPr/>
          </p:nvSpPr>
          <p:spPr>
            <a:xfrm rot="5400000">
              <a:off x="8696738" y="3362740"/>
              <a:ext cx="6858002" cy="132522"/>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Pentagon 33">
              <a:extLst>
                <a:ext uri="{FF2B5EF4-FFF2-40B4-BE49-F238E27FC236}">
                  <a16:creationId xmlns:a16="http://schemas.microsoft.com/office/drawing/2014/main" id="{70856F04-9FE6-94FE-E412-ED85C7B26F64}"/>
                </a:ext>
              </a:extLst>
            </p:cNvPr>
            <p:cNvSpPr>
              <a:spLocks noGrp="1" noRot="1" noMove="1" noResize="1" noEditPoints="1" noAdjustHandles="1" noChangeArrowheads="1" noChangeShapeType="1"/>
            </p:cNvSpPr>
            <p:nvPr/>
          </p:nvSpPr>
          <p:spPr>
            <a:xfrm rot="5400000">
              <a:off x="177800" y="-177800"/>
              <a:ext cx="330203" cy="685803"/>
            </a:xfrm>
            <a:prstGeom prst="homePlate">
              <a:avLst>
                <a:gd name="adj" fmla="val 57200"/>
              </a:avLst>
            </a:prstGeom>
            <a:solidFill>
              <a:schemeClr val="accent6">
                <a:lumMod val="75000"/>
              </a:schemeClr>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Pentagon 34">
              <a:extLst>
                <a:ext uri="{FF2B5EF4-FFF2-40B4-BE49-F238E27FC236}">
                  <a16:creationId xmlns:a16="http://schemas.microsoft.com/office/drawing/2014/main" id="{40008336-778D-2775-45BC-275EAE05C34D}"/>
                </a:ext>
              </a:extLst>
            </p:cNvPr>
            <p:cNvSpPr>
              <a:spLocks noGrp="1" noRot="1" noMove="1" noResize="1" noEditPoints="1" noAdjustHandles="1" noChangeArrowheads="1" noChangeShapeType="1"/>
            </p:cNvSpPr>
            <p:nvPr/>
          </p:nvSpPr>
          <p:spPr>
            <a:xfrm rot="16200000">
              <a:off x="11683997" y="6356305"/>
              <a:ext cx="330203" cy="685803"/>
            </a:xfrm>
            <a:prstGeom prst="homePlate">
              <a:avLst>
                <a:gd name="adj" fmla="val 57200"/>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6" name="Picture 35">
            <a:extLst>
              <a:ext uri="{FF2B5EF4-FFF2-40B4-BE49-F238E27FC236}">
                <a16:creationId xmlns:a16="http://schemas.microsoft.com/office/drawing/2014/main" id="{00000000-0008-0000-0000-00000A0000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4251920"/>
            <a:ext cx="1490400" cy="1767880"/>
          </a:xfrm>
          <a:prstGeom prst="rect">
            <a:avLst/>
          </a:prstGeom>
          <a:ln>
            <a:solidFill>
              <a:srgbClr val="FFFFFF"/>
            </a:solidFill>
          </a:ln>
        </p:spPr>
      </p:pic>
      <p:pic>
        <p:nvPicPr>
          <p:cNvPr id="7" name="Picture 6">
            <a:extLst>
              <a:ext uri="{FF2B5EF4-FFF2-40B4-BE49-F238E27FC236}">
                <a16:creationId xmlns:a16="http://schemas.microsoft.com/office/drawing/2014/main" id="{095AA8E7-107B-E868-4F4A-10052D418F4F}"/>
              </a:ext>
            </a:extLst>
          </p:cNvPr>
          <p:cNvPicPr>
            <a:picLocks noChangeAspect="1"/>
          </p:cNvPicPr>
          <p:nvPr/>
        </p:nvPicPr>
        <p:blipFill>
          <a:blip r:embed="rId6"/>
          <a:srcRect l="9109" r="2629" b="9711"/>
          <a:stretch/>
        </p:blipFill>
        <p:spPr>
          <a:xfrm>
            <a:off x="8261074" y="4251919"/>
            <a:ext cx="1721126" cy="1833561"/>
          </a:xfrm>
          <a:prstGeom prst="rect">
            <a:avLst/>
          </a:prstGeom>
          <a:ln w="9525">
            <a:noFill/>
          </a:ln>
        </p:spPr>
      </p:pic>
      <p:pic>
        <p:nvPicPr>
          <p:cNvPr id="10" name="Picture 9">
            <a:extLst>
              <a:ext uri="{FF2B5EF4-FFF2-40B4-BE49-F238E27FC236}">
                <a16:creationId xmlns:a16="http://schemas.microsoft.com/office/drawing/2014/main" id="{C27CB324-2E8F-5C8F-96DF-AE3BF163CD40}"/>
              </a:ext>
            </a:extLst>
          </p:cNvPr>
          <p:cNvPicPr>
            <a:picLocks noChangeAspect="1"/>
          </p:cNvPicPr>
          <p:nvPr/>
        </p:nvPicPr>
        <p:blipFill>
          <a:blip r:embed="rId7"/>
          <a:srcRect l="10450" r="12749" b="16981"/>
          <a:stretch/>
        </p:blipFill>
        <p:spPr>
          <a:xfrm>
            <a:off x="3352800" y="4199720"/>
            <a:ext cx="1681987" cy="1885760"/>
          </a:xfrm>
          <a:prstGeom prst="rect">
            <a:avLst/>
          </a:prstGeom>
          <a:ln>
            <a:noFill/>
          </a:ln>
        </p:spPr>
      </p:pic>
      <p:pic>
        <p:nvPicPr>
          <p:cNvPr id="5" name="Picture 4" descr="A person in a sweater&#10;&#10;Description automatically generated">
            <a:extLst>
              <a:ext uri="{FF2B5EF4-FFF2-40B4-BE49-F238E27FC236}">
                <a16:creationId xmlns:a16="http://schemas.microsoft.com/office/drawing/2014/main" id="{A5CBBEDE-658E-BC6D-6C70-BAFD5EF1E0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9420" y="2402428"/>
            <a:ext cx="1426114" cy="1331372"/>
          </a:xfrm>
          <a:prstGeom prst="rect">
            <a:avLst/>
          </a:prstGeom>
        </p:spPr>
      </p:pic>
      <p:pic>
        <p:nvPicPr>
          <p:cNvPr id="6" name="Picture 5" descr="A person in a suit and tie&#10;&#10;Description automatically generated">
            <a:extLst>
              <a:ext uri="{FF2B5EF4-FFF2-40B4-BE49-F238E27FC236}">
                <a16:creationId xmlns:a16="http://schemas.microsoft.com/office/drawing/2014/main" id="{120106D2-1510-39B1-B664-7DE56EFB9E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8371" y="4191000"/>
            <a:ext cx="1783811" cy="1899413"/>
          </a:xfrm>
          <a:prstGeom prst="rect">
            <a:avLst/>
          </a:prstGeom>
        </p:spPr>
      </p:pic>
      <p:sp>
        <p:nvSpPr>
          <p:cNvPr id="8" name="object 15">
            <a:extLst>
              <a:ext uri="{FF2B5EF4-FFF2-40B4-BE49-F238E27FC236}">
                <a16:creationId xmlns:a16="http://schemas.microsoft.com/office/drawing/2014/main" id="{8C9BB77E-09A3-489A-6B14-E45013B857D8}"/>
              </a:ext>
            </a:extLst>
          </p:cNvPr>
          <p:cNvSpPr txBox="1"/>
          <p:nvPr/>
        </p:nvSpPr>
        <p:spPr>
          <a:xfrm>
            <a:off x="5185409" y="5943600"/>
            <a:ext cx="2967991" cy="662361"/>
          </a:xfrm>
          <a:prstGeom prst="rect">
            <a:avLst/>
          </a:prstGeom>
        </p:spPr>
        <p:txBody>
          <a:bodyPr vert="horz" wrap="square" lIns="0" tIns="109855" rIns="0" bIns="0" rtlCol="0">
            <a:spAutoFit/>
          </a:bodyPr>
          <a:lstStyle/>
          <a:p>
            <a:pPr marL="12700">
              <a:lnSpc>
                <a:spcPct val="100000"/>
              </a:lnSpc>
              <a:spcBef>
                <a:spcPts val="865"/>
              </a:spcBef>
            </a:pPr>
            <a:r>
              <a:rPr lang="en-US" sz="1400" b="1" spc="-10" dirty="0">
                <a:latin typeface="Calibri"/>
                <a:cs typeface="Calibri"/>
              </a:rPr>
              <a:t>      </a:t>
            </a:r>
            <a:r>
              <a:rPr lang="en-US" sz="1600" b="1" spc="-10" dirty="0">
                <a:latin typeface="Calibri"/>
                <a:cs typeface="Calibri"/>
              </a:rPr>
              <a:t>  </a:t>
            </a:r>
            <a:r>
              <a:rPr sz="1600" b="1" spc="-10" dirty="0">
                <a:latin typeface="Calibri"/>
                <a:cs typeface="Calibri"/>
              </a:rPr>
              <a:t>M</a:t>
            </a:r>
            <a:r>
              <a:rPr lang="en-IN" sz="1600" b="1" spc="-10" dirty="0">
                <a:latin typeface="Calibri"/>
                <a:cs typeface="Calibri"/>
              </a:rPr>
              <a:t>R.</a:t>
            </a:r>
            <a:r>
              <a:rPr lang="en-US" sz="1600" b="1" spc="-10" dirty="0">
                <a:latin typeface="Calibri"/>
                <a:cs typeface="Calibri"/>
              </a:rPr>
              <a:t> SURYA PRAKASH TIWARY</a:t>
            </a:r>
            <a:endParaRPr sz="1600" dirty="0">
              <a:latin typeface="Calibri"/>
              <a:cs typeface="Calibri"/>
            </a:endParaRPr>
          </a:p>
          <a:p>
            <a:pPr marL="614045">
              <a:lnSpc>
                <a:spcPct val="100000"/>
              </a:lnSpc>
              <a:spcBef>
                <a:spcPts val="655"/>
              </a:spcBef>
            </a:pPr>
            <a:r>
              <a:rPr lang="en-US" sz="1400" b="1" spc="-25" dirty="0">
                <a:solidFill>
                  <a:srgbClr val="FF0000"/>
                </a:solidFill>
                <a:latin typeface="Calibri"/>
                <a:cs typeface="Calibri"/>
              </a:rPr>
              <a:t>       RECORD-KEEPER</a:t>
            </a:r>
            <a:endParaRPr sz="140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CA3F7-7786-B779-4977-0957D47FACB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5B5D0B7-FF03-D4E7-6047-0EC2264A0170}"/>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216377EB-42C9-708E-379B-715961EF01BE}"/>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1B0FEB2A-F1E2-113B-54E1-9428F462D1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9815EDED-A356-8348-B372-84F7A7CF9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147320"/>
            <a:ext cx="10058400" cy="5253480"/>
          </a:xfrm>
          <a:prstGeom prst="rect">
            <a:avLst/>
          </a:prstGeom>
        </p:spPr>
      </p:pic>
    </p:spTree>
    <p:extLst>
      <p:ext uri="{BB962C8B-B14F-4D97-AF65-F5344CB8AC3E}">
        <p14:creationId xmlns:p14="http://schemas.microsoft.com/office/powerpoint/2010/main" val="1907475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38DFD-3D33-1815-C8BC-1241B872710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23E1872-5B9D-8009-05BC-46B5E1618CF9}"/>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499B0495-143F-D98C-88D5-AF0852E97F5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258BAB6E-4D72-D47D-F763-ADBB48C2D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499715C4-2558-420E-8586-3A5485AC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17406"/>
            <a:ext cx="9906000" cy="5107194"/>
          </a:xfrm>
          <a:prstGeom prst="rect">
            <a:avLst/>
          </a:prstGeom>
        </p:spPr>
      </p:pic>
    </p:spTree>
    <p:extLst>
      <p:ext uri="{BB962C8B-B14F-4D97-AF65-F5344CB8AC3E}">
        <p14:creationId xmlns:p14="http://schemas.microsoft.com/office/powerpoint/2010/main" val="3914653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57228-C4AF-0185-02D9-FA8CA592192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F0EEF568-B7EA-07E6-3CA1-EA4721AFABD3}"/>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2B04B731-08A2-7EE7-1B02-FF1A91A9E17E}"/>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952AB78B-7431-67FE-79B9-9EC6C122B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722EF27B-3E9C-8F9D-B483-C8AD5C79F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519" y="1152693"/>
            <a:ext cx="10363200" cy="5247093"/>
          </a:xfrm>
          <a:prstGeom prst="rect">
            <a:avLst/>
          </a:prstGeom>
        </p:spPr>
      </p:pic>
    </p:spTree>
    <p:extLst>
      <p:ext uri="{BB962C8B-B14F-4D97-AF65-F5344CB8AC3E}">
        <p14:creationId xmlns:p14="http://schemas.microsoft.com/office/powerpoint/2010/main" val="861829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E1D74-A9C6-B3D7-0DBD-9BCE3BD4075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4B015DD-8AF2-9F80-8E2E-A4F0A0145BE2}"/>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A5168A7C-5CB7-2701-D896-75AF6D05B702}"/>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A55CEE3E-3BEC-C2A0-3526-AD283EDD8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355F6877-27E1-5C10-256A-1F235510C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33157"/>
            <a:ext cx="10515600" cy="5191443"/>
          </a:xfrm>
          <a:prstGeom prst="rect">
            <a:avLst/>
          </a:prstGeom>
        </p:spPr>
      </p:pic>
    </p:spTree>
    <p:extLst>
      <p:ext uri="{BB962C8B-B14F-4D97-AF65-F5344CB8AC3E}">
        <p14:creationId xmlns:p14="http://schemas.microsoft.com/office/powerpoint/2010/main" val="273854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BF316-A2CC-AAFD-2DA7-B2B98F017B2D}"/>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D6E40F0B-BA81-EC7A-6CB1-C2D4F782F928}"/>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BD360577-3DEA-6480-65CB-B51B938A708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B25F2A41-CB4D-7272-8427-E9B9EE8903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screenshot of a service request dashboard&#10;&#10;AI-generated content may be incorrect.">
            <a:extLst>
              <a:ext uri="{FF2B5EF4-FFF2-40B4-BE49-F238E27FC236}">
                <a16:creationId xmlns:a16="http://schemas.microsoft.com/office/drawing/2014/main" id="{632DF17D-2759-C707-F24F-588E33AD4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43000"/>
            <a:ext cx="10210800" cy="5169547"/>
          </a:xfrm>
          <a:prstGeom prst="rect">
            <a:avLst/>
          </a:prstGeom>
        </p:spPr>
      </p:pic>
    </p:spTree>
    <p:extLst>
      <p:ext uri="{BB962C8B-B14F-4D97-AF65-F5344CB8AC3E}">
        <p14:creationId xmlns:p14="http://schemas.microsoft.com/office/powerpoint/2010/main" val="4243354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5C142-F0DE-8FF8-72AD-963B2384EBE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D3CAF4-5460-38FF-C03B-EB0C97696A7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815B88BC-B525-D62E-D70B-3F42934632E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C44DF675-D53A-D0D5-9A4F-D2F949CAFB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2F069D77-5AB7-DD0B-BED4-E957D71F6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837" y="1143000"/>
            <a:ext cx="10302963" cy="5225241"/>
          </a:xfrm>
          <a:prstGeom prst="rect">
            <a:avLst/>
          </a:prstGeom>
        </p:spPr>
      </p:pic>
    </p:spTree>
    <p:extLst>
      <p:ext uri="{BB962C8B-B14F-4D97-AF65-F5344CB8AC3E}">
        <p14:creationId xmlns:p14="http://schemas.microsoft.com/office/powerpoint/2010/main" val="382525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AAC05-23B0-36B2-49DC-016C61DEC0A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9032884-3345-558C-24F0-80DBF6FD22C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5673ED16-4405-6131-365A-70EFDABBFA9B}"/>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725798AC-676A-94C2-A09E-21E3829995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5B994726-C01D-E3ED-3626-490D3CD6B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43000"/>
            <a:ext cx="10363200" cy="5216902"/>
          </a:xfrm>
          <a:prstGeom prst="rect">
            <a:avLst/>
          </a:prstGeom>
        </p:spPr>
      </p:pic>
    </p:spTree>
    <p:extLst>
      <p:ext uri="{BB962C8B-B14F-4D97-AF65-F5344CB8AC3E}">
        <p14:creationId xmlns:p14="http://schemas.microsoft.com/office/powerpoint/2010/main" val="337235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72722-A899-C009-629A-03E23FD6822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18BCBEAE-41B7-D8CA-E699-1ED1B3EFC5E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65A50E73-3593-15A1-6635-079FE6EEDD40}"/>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BE87DFF6-23FD-AC21-F897-1110E1CD0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ocial media post&#10;&#10;AI-generated content may be incorrect.">
            <a:extLst>
              <a:ext uri="{FF2B5EF4-FFF2-40B4-BE49-F238E27FC236}">
                <a16:creationId xmlns:a16="http://schemas.microsoft.com/office/drawing/2014/main" id="{5FFAB3C6-5BC5-8984-DBD9-BB9872560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190" y="1143000"/>
            <a:ext cx="9963619" cy="5182903"/>
          </a:xfrm>
          <a:prstGeom prst="rect">
            <a:avLst/>
          </a:prstGeom>
        </p:spPr>
      </p:pic>
    </p:spTree>
    <p:extLst>
      <p:ext uri="{BB962C8B-B14F-4D97-AF65-F5344CB8AC3E}">
        <p14:creationId xmlns:p14="http://schemas.microsoft.com/office/powerpoint/2010/main" val="902099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21B45-2318-1D7D-CD1D-D35B2510533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306FED4-0AA3-13CF-3696-0F0ACD4F7855}"/>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AB336C08-255A-53CD-DC6D-630FB18DD16A}"/>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DATABASE</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DBD757C0-9D07-6056-1E87-FB01C9BC1C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43449156-6E11-AEF6-FE23-67B24EFB6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92" y="1066800"/>
            <a:ext cx="10520262" cy="5332986"/>
          </a:xfrm>
          <a:prstGeom prst="rect">
            <a:avLst/>
          </a:prstGeom>
        </p:spPr>
      </p:pic>
    </p:spTree>
    <p:extLst>
      <p:ext uri="{BB962C8B-B14F-4D97-AF65-F5344CB8AC3E}">
        <p14:creationId xmlns:p14="http://schemas.microsoft.com/office/powerpoint/2010/main" val="82190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AE4CA-3B18-21A9-294F-691EB29E56C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0921487-0ED8-5007-BFE3-1971CC0E75E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BC791F6F-1190-BEDD-E265-3A980428F99A}"/>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APPOINTMENT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65CDE89C-0946-EFB9-0F3C-7D47BA9C90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9FDB1947-45E4-0A61-3A34-AE95A27AD87C}"/>
              </a:ext>
            </a:extLst>
          </p:cNvPr>
          <p:cNvPicPr>
            <a:picLocks noChangeAspect="1"/>
          </p:cNvPicPr>
          <p:nvPr/>
        </p:nvPicPr>
        <p:blipFill>
          <a:blip r:embed="rId3">
            <a:extLst>
              <a:ext uri="{28A0092B-C50C-407E-A947-70E740481C1C}">
                <a14:useLocalDpi xmlns:a14="http://schemas.microsoft.com/office/drawing/2010/main" val="0"/>
              </a:ext>
            </a:extLst>
          </a:blip>
          <a:srcRect r="52777"/>
          <a:stretch/>
        </p:blipFill>
        <p:spPr>
          <a:xfrm>
            <a:off x="737790" y="1075996"/>
            <a:ext cx="10616010" cy="5323790"/>
          </a:xfrm>
          <a:prstGeom prst="rect">
            <a:avLst/>
          </a:prstGeom>
        </p:spPr>
      </p:pic>
    </p:spTree>
    <p:extLst>
      <p:ext uri="{BB962C8B-B14F-4D97-AF65-F5344CB8AC3E}">
        <p14:creationId xmlns:p14="http://schemas.microsoft.com/office/powerpoint/2010/main" val="398075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58AAF-7F2B-4DAC-F6FC-331A96ED7145}"/>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70069B3-05BC-A5E4-CD48-85F6E6F88799}"/>
              </a:ext>
            </a:extLst>
          </p:cNvPr>
          <p:cNvGraphicFramePr>
            <a:graphicFrameLocks noGrp="1"/>
          </p:cNvGraphicFramePr>
          <p:nvPr>
            <p:extLst>
              <p:ext uri="{D42A27DB-BD31-4B8C-83A1-F6EECF244321}">
                <p14:modId xmlns:p14="http://schemas.microsoft.com/office/powerpoint/2010/main" val="3441823229"/>
              </p:ext>
            </p:extLst>
          </p:nvPr>
        </p:nvGraphicFramePr>
        <p:xfrm>
          <a:off x="457200" y="1073775"/>
          <a:ext cx="11353799" cy="5390259"/>
        </p:xfrm>
        <a:graphic>
          <a:graphicData uri="http://schemas.openxmlformats.org/drawingml/2006/table">
            <a:tbl>
              <a:tblPr firstRow="1" firstCol="1" bandRow="1">
                <a:tableStyleId>{5C22544A-7EE6-4342-B048-85BDC9FD1C3A}</a:tableStyleId>
              </a:tblPr>
              <a:tblGrid>
                <a:gridCol w="1124447">
                  <a:extLst>
                    <a:ext uri="{9D8B030D-6E8A-4147-A177-3AD203B41FA5}">
                      <a16:colId xmlns:a16="http://schemas.microsoft.com/office/drawing/2014/main" val="1311127098"/>
                    </a:ext>
                  </a:extLst>
                </a:gridCol>
                <a:gridCol w="7981709">
                  <a:extLst>
                    <a:ext uri="{9D8B030D-6E8A-4147-A177-3AD203B41FA5}">
                      <a16:colId xmlns:a16="http://schemas.microsoft.com/office/drawing/2014/main" val="2916853751"/>
                    </a:ext>
                  </a:extLst>
                </a:gridCol>
                <a:gridCol w="2247643">
                  <a:extLst>
                    <a:ext uri="{9D8B030D-6E8A-4147-A177-3AD203B41FA5}">
                      <a16:colId xmlns:a16="http://schemas.microsoft.com/office/drawing/2014/main" val="611344826"/>
                    </a:ext>
                  </a:extLst>
                </a:gridCol>
              </a:tblGrid>
              <a:tr h="344428">
                <a:tc>
                  <a:txBody>
                    <a:bodyPr/>
                    <a:lstStyle/>
                    <a:p>
                      <a:pPr algn="just">
                        <a:lnSpc>
                          <a:spcPct val="107000"/>
                        </a:lnSpc>
                        <a:spcAft>
                          <a:spcPts val="800"/>
                        </a:spcAft>
                      </a:pPr>
                      <a:r>
                        <a:rPr lang="en-IN" sz="2200" b="1" u="sng" dirty="0">
                          <a:effectLst/>
                        </a:rPr>
                        <a:t>S.NO </a:t>
                      </a:r>
                      <a:endParaRPr lang="en-IN" sz="22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52070" algn="ctr">
                        <a:lnSpc>
                          <a:spcPct val="107000"/>
                        </a:lnSpc>
                        <a:spcAft>
                          <a:spcPts val="800"/>
                        </a:spcAft>
                      </a:pPr>
                      <a:r>
                        <a:rPr lang="en-IN" sz="2200" b="1" u="sng" dirty="0">
                          <a:effectLst/>
                        </a:rPr>
                        <a:t>TOPIC </a:t>
                      </a:r>
                      <a:endParaRPr lang="en-IN" sz="22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a:lnSpc>
                          <a:spcPct val="107000"/>
                        </a:lnSpc>
                        <a:spcAft>
                          <a:spcPts val="800"/>
                        </a:spcAft>
                      </a:pPr>
                      <a:r>
                        <a:rPr lang="en-IN" sz="2200" b="1" u="sng" dirty="0">
                          <a:effectLst/>
                        </a:rPr>
                        <a:t>PAGE NO. </a:t>
                      </a:r>
                      <a:endParaRPr lang="en-IN" sz="22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427250827"/>
                  </a:ext>
                </a:extLst>
              </a:tr>
              <a:tr h="371554">
                <a:tc>
                  <a:txBody>
                    <a:bodyPr/>
                    <a:lstStyle/>
                    <a:p>
                      <a:pPr marR="46355" algn="ctr">
                        <a:lnSpc>
                          <a:spcPct val="107000"/>
                        </a:lnSpc>
                        <a:spcAft>
                          <a:spcPts val="800"/>
                        </a:spcAft>
                      </a:pPr>
                      <a:r>
                        <a:rPr lang="en-IN" sz="2400" b="1" dirty="0">
                          <a:effectLst/>
                        </a:rPr>
                        <a:t>1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dirty="0">
                          <a:effectLst/>
                        </a:rPr>
                        <a:t>INTRODUCTION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903156616"/>
                  </a:ext>
                </a:extLst>
              </a:tr>
              <a:tr h="371554">
                <a:tc>
                  <a:txBody>
                    <a:bodyPr/>
                    <a:lstStyle/>
                    <a:p>
                      <a:pPr marR="46355" algn="ctr">
                        <a:lnSpc>
                          <a:spcPct val="107000"/>
                        </a:lnSpc>
                        <a:spcAft>
                          <a:spcPts val="800"/>
                        </a:spcAft>
                      </a:pPr>
                      <a:r>
                        <a:rPr lang="en-IN" sz="2400" b="1" dirty="0">
                          <a:effectLst/>
                        </a:rPr>
                        <a:t>2</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dirty="0">
                          <a:effectLst/>
                        </a:rPr>
                        <a:t>FEASIBILITY STUDY</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2</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960243692"/>
                  </a:ext>
                </a:extLst>
              </a:tr>
              <a:tr h="371554">
                <a:tc>
                  <a:txBody>
                    <a:bodyPr/>
                    <a:lstStyle/>
                    <a:p>
                      <a:pPr marR="46355" algn="ctr">
                        <a:lnSpc>
                          <a:spcPct val="107000"/>
                        </a:lnSpc>
                        <a:spcAft>
                          <a:spcPts val="800"/>
                        </a:spcAft>
                      </a:pPr>
                      <a:r>
                        <a:rPr lang="en-IN" sz="2400" b="1">
                          <a:effectLst/>
                        </a:rPr>
                        <a:t>3</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OBJECTIVE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3</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3305077227"/>
                  </a:ext>
                </a:extLst>
              </a:tr>
              <a:tr h="371554">
                <a:tc>
                  <a:txBody>
                    <a:bodyPr/>
                    <a:lstStyle/>
                    <a:p>
                      <a:pPr marR="46355" algn="ctr">
                        <a:lnSpc>
                          <a:spcPct val="107000"/>
                        </a:lnSpc>
                        <a:spcAft>
                          <a:spcPts val="800"/>
                        </a:spcAft>
                      </a:pPr>
                      <a:r>
                        <a:rPr lang="en-IN" sz="2400" b="1">
                          <a:effectLst/>
                        </a:rPr>
                        <a:t>4</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TARGET AUDIENCE</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4</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1467273616"/>
                  </a:ext>
                </a:extLst>
              </a:tr>
              <a:tr h="371554">
                <a:tc>
                  <a:txBody>
                    <a:bodyPr/>
                    <a:lstStyle/>
                    <a:p>
                      <a:pPr marR="46355" algn="ctr">
                        <a:lnSpc>
                          <a:spcPct val="107000"/>
                        </a:lnSpc>
                        <a:spcAft>
                          <a:spcPts val="800"/>
                        </a:spcAft>
                      </a:pPr>
                      <a:r>
                        <a:rPr lang="en-IN" sz="2400" b="1">
                          <a:effectLst/>
                        </a:rPr>
                        <a:t>5</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ADVANTAGES</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5</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986196208"/>
                  </a:ext>
                </a:extLst>
              </a:tr>
              <a:tr h="371554">
                <a:tc>
                  <a:txBody>
                    <a:bodyPr/>
                    <a:lstStyle/>
                    <a:p>
                      <a:pPr marR="46355" algn="ctr">
                        <a:lnSpc>
                          <a:spcPct val="107000"/>
                        </a:lnSpc>
                        <a:spcAft>
                          <a:spcPts val="800"/>
                        </a:spcAft>
                      </a:pPr>
                      <a:r>
                        <a:rPr lang="en-IN" sz="2400" b="1">
                          <a:effectLst/>
                        </a:rPr>
                        <a:t>6</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DIS-ADVANTAGES</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6</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920948950"/>
                  </a:ext>
                </a:extLst>
              </a:tr>
              <a:tr h="371554">
                <a:tc>
                  <a:txBody>
                    <a:bodyPr/>
                    <a:lstStyle/>
                    <a:p>
                      <a:pPr marR="46355" algn="ctr">
                        <a:lnSpc>
                          <a:spcPct val="107000"/>
                        </a:lnSpc>
                        <a:spcAft>
                          <a:spcPts val="800"/>
                        </a:spcAft>
                      </a:pPr>
                      <a:r>
                        <a:rPr lang="en-IN" sz="2400" b="1">
                          <a:effectLst/>
                        </a:rPr>
                        <a:t>7</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MODULES AND FUNCTIONALITIES</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7</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709553943"/>
                  </a:ext>
                </a:extLst>
              </a:tr>
              <a:tr h="371554">
                <a:tc>
                  <a:txBody>
                    <a:bodyPr/>
                    <a:lstStyle/>
                    <a:p>
                      <a:pPr marR="46355" algn="ctr">
                        <a:lnSpc>
                          <a:spcPct val="107000"/>
                        </a:lnSpc>
                        <a:spcAft>
                          <a:spcPts val="800"/>
                        </a:spcAft>
                      </a:pPr>
                      <a:r>
                        <a:rPr lang="en-IN" sz="2400" b="1">
                          <a:effectLst/>
                        </a:rPr>
                        <a:t>8</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7625" algn="ctr">
                        <a:lnSpc>
                          <a:spcPct val="107000"/>
                        </a:lnSpc>
                        <a:spcAft>
                          <a:spcPts val="800"/>
                        </a:spcAft>
                      </a:pPr>
                      <a:r>
                        <a:rPr lang="en-IN" sz="2400" b="1" dirty="0">
                          <a:effectLst/>
                        </a:rPr>
                        <a:t>FLOWCHART /ER-DAIGRAM</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8</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530188745"/>
                  </a:ext>
                </a:extLst>
              </a:tr>
              <a:tr h="371554">
                <a:tc>
                  <a:txBody>
                    <a:bodyPr/>
                    <a:lstStyle/>
                    <a:p>
                      <a:pPr marR="46355" algn="ctr">
                        <a:lnSpc>
                          <a:spcPct val="107000"/>
                        </a:lnSpc>
                        <a:spcAft>
                          <a:spcPts val="800"/>
                        </a:spcAft>
                      </a:pPr>
                      <a:r>
                        <a:rPr lang="en-IN" sz="2400" b="1">
                          <a:effectLst/>
                        </a:rPr>
                        <a:t>9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dirty="0">
                          <a:effectLst/>
                          <a:latin typeface="Calibri" panose="020F0502020204030204" pitchFamily="34" charset="0"/>
                          <a:ea typeface="Calibri" panose="020F0502020204030204" pitchFamily="34" charset="0"/>
                          <a:cs typeface="Mangal" panose="02040503050203030202" pitchFamily="18" charset="0"/>
                        </a:rPr>
                        <a:t>DFD</a:t>
                      </a:r>
                    </a:p>
                  </a:txBody>
                  <a:tcPr marL="22043" marR="7615" marT="13226" marB="0"/>
                </a:tc>
                <a:tc>
                  <a:txBody>
                    <a:bodyPr/>
                    <a:lstStyle/>
                    <a:p>
                      <a:pPr marR="43180" algn="ctr">
                        <a:lnSpc>
                          <a:spcPct val="107000"/>
                        </a:lnSpc>
                        <a:spcAft>
                          <a:spcPts val="800"/>
                        </a:spcAft>
                      </a:pPr>
                      <a:r>
                        <a:rPr lang="en-IN" sz="2400" b="1" dirty="0">
                          <a:effectLst/>
                        </a:rPr>
                        <a:t>9</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428224241"/>
                  </a:ext>
                </a:extLst>
              </a:tr>
              <a:tr h="371554">
                <a:tc>
                  <a:txBody>
                    <a:bodyPr/>
                    <a:lstStyle/>
                    <a:p>
                      <a:pPr marR="46355" algn="ctr">
                        <a:lnSpc>
                          <a:spcPct val="107000"/>
                        </a:lnSpc>
                        <a:spcAft>
                          <a:spcPts val="800"/>
                        </a:spcAft>
                      </a:pPr>
                      <a:r>
                        <a:rPr lang="en-IN" sz="2400" b="1">
                          <a:effectLst/>
                        </a:rPr>
                        <a:t>10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a:effectLst/>
                        </a:rPr>
                        <a:t>REQUIREMENTS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10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829674603"/>
                  </a:ext>
                </a:extLst>
              </a:tr>
              <a:tr h="371554">
                <a:tc>
                  <a:txBody>
                    <a:bodyPr/>
                    <a:lstStyle/>
                    <a:p>
                      <a:pPr marR="46355" algn="ctr">
                        <a:lnSpc>
                          <a:spcPct val="107000"/>
                        </a:lnSpc>
                        <a:spcAft>
                          <a:spcPts val="800"/>
                        </a:spcAft>
                      </a:pPr>
                      <a:r>
                        <a:rPr lang="en-IN" sz="2400" b="1">
                          <a:effectLst/>
                        </a:rPr>
                        <a:t>11</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a:effectLst/>
                        </a:rPr>
                        <a:t>SCHEDULE FOR  PROJECT / GANTT CHAT</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11</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4230917988"/>
                  </a:ext>
                </a:extLst>
              </a:tr>
              <a:tr h="371554">
                <a:tc>
                  <a:txBody>
                    <a:bodyPr/>
                    <a:lstStyle/>
                    <a:p>
                      <a:pPr marR="46355" algn="ctr">
                        <a:lnSpc>
                          <a:spcPct val="107000"/>
                        </a:lnSpc>
                        <a:spcAft>
                          <a:spcPts val="800"/>
                        </a:spcAft>
                      </a:pPr>
                      <a:r>
                        <a:rPr lang="en-IN" sz="2400" b="1">
                          <a:effectLst/>
                        </a:rPr>
                        <a:t>12</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a:effectLst/>
                        </a:rPr>
                        <a:t>BIBLIOGRAPHY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12</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1692466026"/>
                  </a:ext>
                </a:extLst>
              </a:tr>
              <a:tr h="371554">
                <a:tc>
                  <a:txBody>
                    <a:bodyPr/>
                    <a:lstStyle/>
                    <a:p>
                      <a:pPr marR="46355" algn="ctr">
                        <a:lnSpc>
                          <a:spcPct val="107000"/>
                        </a:lnSpc>
                        <a:spcAft>
                          <a:spcPts val="800"/>
                        </a:spcAft>
                      </a:pPr>
                      <a:r>
                        <a:rPr lang="en-IN" sz="2400" b="1">
                          <a:effectLst/>
                        </a:rPr>
                        <a:t>13</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50800" algn="ctr">
                        <a:lnSpc>
                          <a:spcPct val="107000"/>
                        </a:lnSpc>
                        <a:spcAft>
                          <a:spcPts val="800"/>
                        </a:spcAft>
                      </a:pPr>
                      <a:r>
                        <a:rPr lang="en-IN" sz="2400" b="1" dirty="0">
                          <a:effectLst/>
                        </a:rPr>
                        <a:t>CONCLUSION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13</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375694186"/>
                  </a:ext>
                </a:extLst>
              </a:tr>
            </a:tbl>
          </a:graphicData>
        </a:graphic>
      </p:graphicFrame>
      <p:grpSp>
        <p:nvGrpSpPr>
          <p:cNvPr id="3" name="Group 2">
            <a:extLst>
              <a:ext uri="{FF2B5EF4-FFF2-40B4-BE49-F238E27FC236}">
                <a16:creationId xmlns:a16="http://schemas.microsoft.com/office/drawing/2014/main" id="{07D3853E-76F1-D127-202A-7EDDE00486DC}"/>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9B440162-DA44-FDD8-961F-18AF561598E1}"/>
                </a:ext>
              </a:extLst>
            </p:cNvPr>
            <p:cNvSpPr txBox="1"/>
            <p:nvPr/>
          </p:nvSpPr>
          <p:spPr>
            <a:xfrm>
              <a:off x="1199782" y="580590"/>
              <a:ext cx="7822297" cy="523220"/>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AGENDA</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77C9BD63-E8BF-FDDC-1EBA-B80AE14B21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06417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CA74B-059F-C6FB-A276-45D17152EE7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941EEA4-1690-0FE2-D7F2-806C30DBEDE1}"/>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8DB89264-897F-1B4C-D485-477BEDA3E933}"/>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ATTENDENCE</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218D3C1B-4D4E-853C-3DC4-FD2036C91D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
            <a:extLst>
              <a:ext uri="{FF2B5EF4-FFF2-40B4-BE49-F238E27FC236}">
                <a16:creationId xmlns:a16="http://schemas.microsoft.com/office/drawing/2014/main" id="{16E9D219-37D8-0C6B-2D67-D43B4C9E3018}"/>
              </a:ext>
            </a:extLst>
          </p:cNvPr>
          <p:cNvPicPr>
            <a:picLocks noChangeAspect="1"/>
          </p:cNvPicPr>
          <p:nvPr/>
        </p:nvPicPr>
        <p:blipFill>
          <a:blip r:embed="rId3">
            <a:extLst>
              <a:ext uri="{28A0092B-C50C-407E-A947-70E740481C1C}">
                <a14:useLocalDpi xmlns:a14="http://schemas.microsoft.com/office/drawing/2010/main" val="0"/>
              </a:ext>
            </a:extLst>
          </a:blip>
          <a:srcRect r="52740"/>
          <a:stretch/>
        </p:blipFill>
        <p:spPr>
          <a:xfrm>
            <a:off x="685800" y="1295400"/>
            <a:ext cx="10820400" cy="4876800"/>
          </a:xfrm>
          <a:prstGeom prst="rect">
            <a:avLst/>
          </a:prstGeom>
        </p:spPr>
      </p:pic>
    </p:spTree>
    <p:extLst>
      <p:ext uri="{BB962C8B-B14F-4D97-AF65-F5344CB8AC3E}">
        <p14:creationId xmlns:p14="http://schemas.microsoft.com/office/powerpoint/2010/main" val="1099461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9DF33-5138-8009-461B-BC7D355E25F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EA73586B-1674-FBC6-A9F4-F0E1CF0D503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CFDA705A-EED8-BC4A-C149-4E24B167261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FEEDBACK</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952EBBBE-8074-0C96-1892-A3CBDF8F08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60C3E86A-FDF7-FCFB-25A2-653F6F6A948A}"/>
              </a:ext>
            </a:extLst>
          </p:cNvPr>
          <p:cNvPicPr>
            <a:picLocks noChangeAspect="1"/>
          </p:cNvPicPr>
          <p:nvPr/>
        </p:nvPicPr>
        <p:blipFill>
          <a:blip r:embed="rId3">
            <a:extLst>
              <a:ext uri="{28A0092B-C50C-407E-A947-70E740481C1C}">
                <a14:useLocalDpi xmlns:a14="http://schemas.microsoft.com/office/drawing/2010/main" val="0"/>
              </a:ext>
            </a:extLst>
          </a:blip>
          <a:srcRect r="53623"/>
          <a:stretch/>
        </p:blipFill>
        <p:spPr>
          <a:xfrm>
            <a:off x="762000" y="1371600"/>
            <a:ext cx="10744200" cy="4648200"/>
          </a:xfrm>
          <a:prstGeom prst="rect">
            <a:avLst/>
          </a:prstGeom>
        </p:spPr>
      </p:pic>
    </p:spTree>
    <p:extLst>
      <p:ext uri="{BB962C8B-B14F-4D97-AF65-F5344CB8AC3E}">
        <p14:creationId xmlns:p14="http://schemas.microsoft.com/office/powerpoint/2010/main" val="2786144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D6F28-1895-E3BF-EC42-3BCF157F932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264A1C7-BD61-594B-B475-30742D20C738}"/>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C6CA7BAA-D5F8-B137-35CD-DB2ABFAD7E34}"/>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INVENTORY</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1BEA04AA-ADB1-A89D-9C13-EDE720F1A1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981A25DA-5E84-6E6D-BA23-42FEA8878C49}"/>
              </a:ext>
            </a:extLst>
          </p:cNvPr>
          <p:cNvPicPr>
            <a:picLocks noChangeAspect="1"/>
          </p:cNvPicPr>
          <p:nvPr/>
        </p:nvPicPr>
        <p:blipFill>
          <a:blip r:embed="rId3">
            <a:extLst>
              <a:ext uri="{28A0092B-C50C-407E-A947-70E740481C1C}">
                <a14:useLocalDpi xmlns:a14="http://schemas.microsoft.com/office/drawing/2010/main" val="0"/>
              </a:ext>
            </a:extLst>
          </a:blip>
          <a:srcRect r="52482"/>
          <a:stretch/>
        </p:blipFill>
        <p:spPr>
          <a:xfrm>
            <a:off x="762000" y="1219200"/>
            <a:ext cx="10667999" cy="4648200"/>
          </a:xfrm>
          <a:prstGeom prst="rect">
            <a:avLst/>
          </a:prstGeom>
        </p:spPr>
      </p:pic>
    </p:spTree>
    <p:extLst>
      <p:ext uri="{BB962C8B-B14F-4D97-AF65-F5344CB8AC3E}">
        <p14:creationId xmlns:p14="http://schemas.microsoft.com/office/powerpoint/2010/main" val="1558864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F38EF-8F74-72BC-9621-344EFCF198B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70B0338-D90E-E8B2-A085-97D156FFD258}"/>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3D3CA150-CED4-4F83-0B6D-BC995FD24A88}"/>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MEMBER</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CCB47E87-4883-A63D-A7A6-40C9DB6D2D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877ECF2B-DA98-D19B-4A68-49E6476FF08D}"/>
              </a:ext>
            </a:extLst>
          </p:cNvPr>
          <p:cNvPicPr>
            <a:picLocks noChangeAspect="1"/>
          </p:cNvPicPr>
          <p:nvPr/>
        </p:nvPicPr>
        <p:blipFill>
          <a:blip r:embed="rId3">
            <a:extLst>
              <a:ext uri="{28A0092B-C50C-407E-A947-70E740481C1C}">
                <a14:useLocalDpi xmlns:a14="http://schemas.microsoft.com/office/drawing/2010/main" val="0"/>
              </a:ext>
            </a:extLst>
          </a:blip>
          <a:srcRect r="52776"/>
          <a:stretch/>
        </p:blipFill>
        <p:spPr>
          <a:xfrm>
            <a:off x="606778" y="1524000"/>
            <a:ext cx="10823222" cy="4267200"/>
          </a:xfrm>
          <a:prstGeom prst="rect">
            <a:avLst/>
          </a:prstGeom>
        </p:spPr>
      </p:pic>
    </p:spTree>
    <p:extLst>
      <p:ext uri="{BB962C8B-B14F-4D97-AF65-F5344CB8AC3E}">
        <p14:creationId xmlns:p14="http://schemas.microsoft.com/office/powerpoint/2010/main" val="406998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3A851-2F60-7C39-6380-59DBA8166D1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5F8362E-F47E-DA94-02C3-4070FCE0865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C1F70B43-FE37-FCFA-7D43-0D8B63111CFA}"/>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PAYMENT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63E18851-D8CA-40C5-4A5C-1B193E770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6A018AB2-FB6A-3E7D-749D-0871EAE3C511}"/>
              </a:ext>
            </a:extLst>
          </p:cNvPr>
          <p:cNvPicPr>
            <a:picLocks noChangeAspect="1"/>
          </p:cNvPicPr>
          <p:nvPr/>
        </p:nvPicPr>
        <p:blipFill>
          <a:blip r:embed="rId3">
            <a:extLst>
              <a:ext uri="{28A0092B-C50C-407E-A947-70E740481C1C}">
                <a14:useLocalDpi xmlns:a14="http://schemas.microsoft.com/office/drawing/2010/main" val="0"/>
              </a:ext>
            </a:extLst>
          </a:blip>
          <a:srcRect l="28" t="-1695" r="53454" b="1695"/>
          <a:stretch/>
        </p:blipFill>
        <p:spPr>
          <a:xfrm>
            <a:off x="838200" y="1371600"/>
            <a:ext cx="10515600" cy="4495800"/>
          </a:xfrm>
          <a:prstGeom prst="rect">
            <a:avLst/>
          </a:prstGeom>
        </p:spPr>
      </p:pic>
    </p:spTree>
    <p:extLst>
      <p:ext uri="{BB962C8B-B14F-4D97-AF65-F5344CB8AC3E}">
        <p14:creationId xmlns:p14="http://schemas.microsoft.com/office/powerpoint/2010/main" val="3689261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4DEA0-C3FB-50CB-85DC-89A321280DE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A7DE5F7-CF82-1615-11AB-1082E3ECB76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829887AB-7B6E-DB3E-F89A-81070E24C2E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POST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FC0B82DB-F224-955E-AC0D-C5F4F48BFF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4EB4ED85-D55B-6294-0883-DAD4F08D6444}"/>
              </a:ext>
            </a:extLst>
          </p:cNvPr>
          <p:cNvPicPr>
            <a:picLocks noChangeAspect="1"/>
          </p:cNvPicPr>
          <p:nvPr/>
        </p:nvPicPr>
        <p:blipFill>
          <a:blip r:embed="rId3">
            <a:extLst>
              <a:ext uri="{28A0092B-C50C-407E-A947-70E740481C1C}">
                <a14:useLocalDpi xmlns:a14="http://schemas.microsoft.com/office/drawing/2010/main" val="0"/>
              </a:ext>
            </a:extLst>
          </a:blip>
          <a:srcRect r="54478"/>
          <a:stretch/>
        </p:blipFill>
        <p:spPr>
          <a:xfrm>
            <a:off x="914400" y="1371600"/>
            <a:ext cx="10134600" cy="4343400"/>
          </a:xfrm>
          <a:prstGeom prst="rect">
            <a:avLst/>
          </a:prstGeom>
        </p:spPr>
      </p:pic>
    </p:spTree>
    <p:extLst>
      <p:ext uri="{BB962C8B-B14F-4D97-AF65-F5344CB8AC3E}">
        <p14:creationId xmlns:p14="http://schemas.microsoft.com/office/powerpoint/2010/main" val="3277104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5BF37-87E3-8674-1C4D-77EEDD859FF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D8645E01-C004-FD85-65C8-B87814AC8A0F}"/>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7D7B5953-8EF5-B2AE-23A5-4DB6B6C2520B}"/>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SERVICE</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D2EE1243-8B37-F23A-2C51-4FA2B5DC2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F9D0997A-C3A8-39A2-1F11-5DA1D6557BB4}"/>
              </a:ext>
            </a:extLst>
          </p:cNvPr>
          <p:cNvPicPr>
            <a:picLocks noChangeAspect="1"/>
          </p:cNvPicPr>
          <p:nvPr/>
        </p:nvPicPr>
        <p:blipFill>
          <a:blip r:embed="rId3">
            <a:extLst>
              <a:ext uri="{28A0092B-C50C-407E-A947-70E740481C1C}">
                <a14:useLocalDpi xmlns:a14="http://schemas.microsoft.com/office/drawing/2010/main" val="0"/>
              </a:ext>
            </a:extLst>
          </a:blip>
          <a:srcRect r="53090"/>
          <a:stretch/>
        </p:blipFill>
        <p:spPr>
          <a:xfrm>
            <a:off x="782194" y="1295400"/>
            <a:ext cx="10495405" cy="4729451"/>
          </a:xfrm>
          <a:prstGeom prst="rect">
            <a:avLst/>
          </a:prstGeom>
        </p:spPr>
      </p:pic>
    </p:spTree>
    <p:extLst>
      <p:ext uri="{BB962C8B-B14F-4D97-AF65-F5344CB8AC3E}">
        <p14:creationId xmlns:p14="http://schemas.microsoft.com/office/powerpoint/2010/main" val="2620684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23B30-69D6-B028-D933-366E61DA144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222D067-BCAF-E157-BF5F-0B1FA3540872}"/>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EB039D08-720F-E6E0-8974-9DFC91DEDDFA}"/>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USER</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3F136CBF-FCC7-1586-B433-3C5B7C74BF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AE99ABA7-B616-9965-47E9-88847A2DE0A2}"/>
              </a:ext>
            </a:extLst>
          </p:cNvPr>
          <p:cNvPicPr>
            <a:picLocks noChangeAspect="1"/>
          </p:cNvPicPr>
          <p:nvPr/>
        </p:nvPicPr>
        <p:blipFill>
          <a:blip r:embed="rId3">
            <a:extLst>
              <a:ext uri="{28A0092B-C50C-407E-A947-70E740481C1C}">
                <a14:useLocalDpi xmlns:a14="http://schemas.microsoft.com/office/drawing/2010/main" val="0"/>
              </a:ext>
            </a:extLst>
          </a:blip>
          <a:srcRect r="50487"/>
          <a:stretch/>
        </p:blipFill>
        <p:spPr>
          <a:xfrm>
            <a:off x="609599" y="1220214"/>
            <a:ext cx="10820401" cy="4951986"/>
          </a:xfrm>
          <a:prstGeom prst="rect">
            <a:avLst/>
          </a:prstGeom>
        </p:spPr>
      </p:pic>
    </p:spTree>
    <p:extLst>
      <p:ext uri="{BB962C8B-B14F-4D97-AF65-F5344CB8AC3E}">
        <p14:creationId xmlns:p14="http://schemas.microsoft.com/office/powerpoint/2010/main" val="1789169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65CD7-96C3-F5C9-4EF5-711DF2E7A78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72D55AF-A7D9-20A2-8DAF-69170EA5FFD1}"/>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B7874B01-060D-0DB3-0FAD-B24B04CCA3A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VENDOR</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A23DA222-4EBD-3CD8-CED4-55489D0717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A5C1205A-AB49-D931-0A72-A17367F72D62}"/>
              </a:ext>
            </a:extLst>
          </p:cNvPr>
          <p:cNvPicPr>
            <a:picLocks noChangeAspect="1"/>
          </p:cNvPicPr>
          <p:nvPr/>
        </p:nvPicPr>
        <p:blipFill>
          <a:blip r:embed="rId3">
            <a:extLst>
              <a:ext uri="{28A0092B-C50C-407E-A947-70E740481C1C}">
                <a14:useLocalDpi xmlns:a14="http://schemas.microsoft.com/office/drawing/2010/main" val="0"/>
              </a:ext>
            </a:extLst>
          </a:blip>
          <a:srcRect l="1" r="49303"/>
          <a:stretch/>
        </p:blipFill>
        <p:spPr>
          <a:xfrm>
            <a:off x="626115" y="1371600"/>
            <a:ext cx="10956285" cy="4724400"/>
          </a:xfrm>
          <a:prstGeom prst="rect">
            <a:avLst/>
          </a:prstGeom>
        </p:spPr>
      </p:pic>
    </p:spTree>
    <p:extLst>
      <p:ext uri="{BB962C8B-B14F-4D97-AF65-F5344CB8AC3E}">
        <p14:creationId xmlns:p14="http://schemas.microsoft.com/office/powerpoint/2010/main" val="1281712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C468C-FC43-598A-4ACA-6FFEDB0EE81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E737065-5C6F-F5D3-2045-D973E7269C16}"/>
              </a:ext>
            </a:extLst>
          </p:cNvPr>
          <p:cNvSpPr>
            <a:spLocks noGrp="1"/>
          </p:cNvSpPr>
          <p:nvPr>
            <p:ph type="body" idx="1"/>
          </p:nvPr>
        </p:nvSpPr>
        <p:spPr>
          <a:xfrm>
            <a:off x="685800" y="1600200"/>
            <a:ext cx="11125200" cy="3050515"/>
          </a:xfrm>
        </p:spPr>
        <p:txBody>
          <a:bodyPr/>
          <a:lstStyle/>
          <a:p>
            <a:pPr marL="228600" algn="just">
              <a:lnSpc>
                <a:spcPct val="107000"/>
              </a:lnSpc>
              <a:spcAft>
                <a:spcPts val="1120"/>
              </a:spcAft>
            </a:pPr>
            <a:r>
              <a:rPr lang="en-IN" sz="2400" dirty="0">
                <a:latin typeface="Aptos ExtraBold" panose="020B0004020202020204" pitchFamily="34" charset="0"/>
                <a:cs typeface="Mangal" panose="02040503050203030202" pitchFamily="18" charset="0"/>
              </a:rPr>
              <a:t>For the successful completion of the project we have taken references from:-  </a:t>
            </a:r>
          </a:p>
          <a:p>
            <a:pPr marL="342900" lvl="0" indent="-342900" algn="just">
              <a:lnSpc>
                <a:spcPct val="107000"/>
              </a:lnSpc>
              <a:spcAft>
                <a:spcPts val="112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W3school.com</a:t>
            </a:r>
          </a:p>
          <a:p>
            <a:pPr marL="342900" lvl="0" indent="-342900" algn="just">
              <a:lnSpc>
                <a:spcPct val="107000"/>
              </a:lnSpc>
              <a:spcAft>
                <a:spcPts val="112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Fontawsome.com </a:t>
            </a:r>
          </a:p>
          <a:p>
            <a:pPr marL="342900" lvl="0" indent="-342900" algn="just">
              <a:lnSpc>
                <a:spcPct val="107000"/>
              </a:lnSpc>
              <a:spcAft>
                <a:spcPts val="112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Wikipedia.com</a:t>
            </a:r>
          </a:p>
          <a:p>
            <a:pPr marL="342900" lvl="0" indent="-342900" algn="just">
              <a:lnSpc>
                <a:spcPct val="107000"/>
              </a:lnSpc>
              <a:spcAft>
                <a:spcPts val="112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Geeksforgeeks.com</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Github.com</a:t>
            </a:r>
          </a:p>
        </p:txBody>
      </p:sp>
      <p:grpSp>
        <p:nvGrpSpPr>
          <p:cNvPr id="4" name="Group 3">
            <a:extLst>
              <a:ext uri="{FF2B5EF4-FFF2-40B4-BE49-F238E27FC236}">
                <a16:creationId xmlns:a16="http://schemas.microsoft.com/office/drawing/2014/main" id="{BC4F25B0-5E99-9B98-C4B1-4C1553E86399}"/>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3C708F8E-E592-B09D-48DA-F2F23317E3CB}"/>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BIBLIOGRAPHY</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07358BE0-7BE5-95A0-BE24-B516A19EDF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0598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A6F2D1-44C9-CB9B-EFB2-D988A7B422EE}"/>
              </a:ext>
            </a:extLst>
          </p:cNvPr>
          <p:cNvSpPr>
            <a:spLocks noGrp="1"/>
          </p:cNvSpPr>
          <p:nvPr>
            <p:ph type="body" idx="1"/>
          </p:nvPr>
        </p:nvSpPr>
        <p:spPr>
          <a:xfrm>
            <a:off x="800100" y="1524000"/>
            <a:ext cx="10591800" cy="3600986"/>
          </a:xfrm>
        </p:spPr>
        <p:txBody>
          <a:bodyPr/>
          <a:lstStyle/>
          <a:p>
            <a:pPr algn="l"/>
            <a:r>
              <a:rPr lang="en-IN" sz="2600" dirty="0">
                <a:effectLst/>
                <a:latin typeface="Abadi" panose="020F0502020204030204" pitchFamily="34" charset="0"/>
                <a:ea typeface="Calibri" panose="020F0502020204030204" pitchFamily="34" charset="0"/>
                <a:cs typeface="Mangal" panose="02040503050203030202" pitchFamily="18" charset="0"/>
              </a:rPr>
              <a:t>A </a:t>
            </a:r>
            <a:r>
              <a:rPr lang="en-IN" sz="2600" b="1" dirty="0">
                <a:effectLst/>
                <a:latin typeface="Abadi" panose="020F0502020204030204" pitchFamily="34" charset="0"/>
                <a:ea typeface="Calibri" panose="020F0502020204030204" pitchFamily="34" charset="0"/>
                <a:cs typeface="Mangal" panose="02040503050203030202" pitchFamily="18" charset="0"/>
              </a:rPr>
              <a:t>Vehicle Service System</a:t>
            </a:r>
            <a:r>
              <a:rPr lang="en-IN" sz="2600" dirty="0">
                <a:effectLst/>
                <a:latin typeface="Abadi" panose="020F0502020204030204" pitchFamily="34" charset="0"/>
                <a:ea typeface="Calibri" panose="020F0502020204030204" pitchFamily="34" charset="0"/>
                <a:cs typeface="Mangal" panose="02040503050203030202" pitchFamily="18" charset="0"/>
              </a:rPr>
              <a:t> is a comprehensive framework or software solution designed to manage and streamline the maintenance, repair, and management of vehicles. It serves as a tool for vehicle owners, fleet managers, or auto service centre's to ensure vehicles are properly serviced, maintained, and repaired in a timely and efficient manner. The primary purpose of a vehicle service system is to track the performance and condition of vehicles, schedule maintenance, manage repairs, and ensure the overall safety, reliability, and longevity of the vehicles.</a:t>
            </a:r>
          </a:p>
          <a:p>
            <a:pPr algn="l"/>
            <a:endParaRPr lang="en-IN" sz="2600" dirty="0">
              <a:latin typeface="Abadi" panose="020F0502020204030204" pitchFamily="34" charset="0"/>
            </a:endParaRPr>
          </a:p>
        </p:txBody>
      </p:sp>
      <p:grpSp>
        <p:nvGrpSpPr>
          <p:cNvPr id="4" name="Group 3">
            <a:extLst>
              <a:ext uri="{FF2B5EF4-FFF2-40B4-BE49-F238E27FC236}">
                <a16:creationId xmlns:a16="http://schemas.microsoft.com/office/drawing/2014/main" id="{04303A43-F1E0-A68F-01AE-264C89F1FFF3}"/>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9EA42385-9701-8948-96DA-C9506972D51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INTRODUCTION</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38820D71-6889-547C-FCA8-83A85763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51660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FF2C05-9456-6448-EF28-A5F776F0780F}"/>
              </a:ext>
            </a:extLst>
          </p:cNvPr>
          <p:cNvSpPr>
            <a:spLocks noGrp="1"/>
          </p:cNvSpPr>
          <p:nvPr>
            <p:ph type="body" idx="1"/>
          </p:nvPr>
        </p:nvSpPr>
        <p:spPr>
          <a:xfrm>
            <a:off x="685800" y="1611392"/>
            <a:ext cx="10553700" cy="3570208"/>
          </a:xfrm>
        </p:spPr>
        <p:txBody>
          <a:bodyPr/>
          <a:lstStyle/>
          <a:p>
            <a:pPr algn="l"/>
            <a:r>
              <a:rPr lang="en-IN" sz="2400" dirty="0">
                <a:latin typeface="Aptos ExtraBold" panose="020B0004020202020204" pitchFamily="34" charset="0"/>
                <a:cs typeface="Mangal" panose="02040503050203030202" pitchFamily="18" charset="0"/>
              </a:rPr>
              <a:t>The</a:t>
            </a:r>
            <a:r>
              <a:rPr lang="en-IN" sz="3200" dirty="0">
                <a:effectLst/>
                <a:latin typeface="Calibri" panose="020F0502020204030204" pitchFamily="34" charset="0"/>
                <a:ea typeface="Calibri" panose="020F0502020204030204" pitchFamily="34" charset="0"/>
                <a:cs typeface="Mangal" panose="02040503050203030202" pitchFamily="18" charset="0"/>
              </a:rPr>
              <a:t> </a:t>
            </a:r>
            <a:r>
              <a:rPr lang="en-IN" sz="2400" dirty="0">
                <a:latin typeface="Aptos ExtraBold" panose="020B0004020202020204" pitchFamily="34" charset="0"/>
                <a:cs typeface="Mangal" panose="02040503050203030202" pitchFamily="18" charset="0"/>
              </a:rPr>
              <a:t>Vehicle Servicing  System    is to improve the appointment scheduling process for both service providers and clients by offering automation, flexibility, and efficiency. By achieving these objectives, the system enhances the overall customer experience, improves operational efficiency, reduces administrative overhead, and fosters business growth. Ultimately, it provides a more seamless and professional way to manage appointments in various industries, ranging from healthcare to beauty services and beyond.</a:t>
            </a:r>
          </a:p>
          <a:p>
            <a:endParaRPr lang="en-IN" sz="3200" dirty="0"/>
          </a:p>
        </p:txBody>
      </p:sp>
      <p:grpSp>
        <p:nvGrpSpPr>
          <p:cNvPr id="4" name="Group 3">
            <a:extLst>
              <a:ext uri="{FF2B5EF4-FFF2-40B4-BE49-F238E27FC236}">
                <a16:creationId xmlns:a16="http://schemas.microsoft.com/office/drawing/2014/main" id="{3BECA06B-5050-6293-4EF5-CC73E06D77A0}"/>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A87B1684-0F6E-82EF-2CC0-07A5A5AE19F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CONCLUSION</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FEC8D971-19A7-A0D2-7121-E319B988EC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0312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09800" y="417576"/>
            <a:ext cx="9531096" cy="3633216"/>
            <a:chOff x="2209800" y="417576"/>
            <a:chExt cx="9531096" cy="3633216"/>
          </a:xfrm>
        </p:grpSpPr>
        <p:pic>
          <p:nvPicPr>
            <p:cNvPr id="3" name="object 3"/>
            <p:cNvPicPr/>
            <p:nvPr/>
          </p:nvPicPr>
          <p:blipFill>
            <a:blip r:embed="rId2" cstate="print"/>
            <a:stretch>
              <a:fillRect/>
            </a:stretch>
          </p:blipFill>
          <p:spPr>
            <a:xfrm>
              <a:off x="10390632" y="417576"/>
              <a:ext cx="1350264" cy="463296"/>
            </a:xfrm>
            <a:prstGeom prst="rect">
              <a:avLst/>
            </a:prstGeom>
          </p:spPr>
        </p:pic>
        <p:pic>
          <p:nvPicPr>
            <p:cNvPr id="4" name="object 4"/>
            <p:cNvPicPr/>
            <p:nvPr/>
          </p:nvPicPr>
          <p:blipFill>
            <a:blip r:embed="rId3" cstate="print"/>
            <a:stretch>
              <a:fillRect/>
            </a:stretch>
          </p:blipFill>
          <p:spPr>
            <a:xfrm>
              <a:off x="2209800" y="2807208"/>
              <a:ext cx="7493508" cy="124358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4D41A-BBFA-3ECE-1027-1329BE2698C3}"/>
              </a:ext>
            </a:extLst>
          </p:cNvPr>
          <p:cNvSpPr txBox="1"/>
          <p:nvPr/>
        </p:nvSpPr>
        <p:spPr>
          <a:xfrm>
            <a:off x="457200" y="1447800"/>
            <a:ext cx="11277600" cy="2808910"/>
          </a:xfrm>
          <a:prstGeom prst="rect">
            <a:avLst/>
          </a:prstGeom>
          <a:noFill/>
        </p:spPr>
        <p:txBody>
          <a:bodyPr wrap="square">
            <a:spAutoFit/>
          </a:bodyPr>
          <a:lstStyle/>
          <a:p>
            <a:pPr algn="ctr">
              <a:lnSpc>
                <a:spcPct val="107000"/>
              </a:lnSpc>
              <a:spcAft>
                <a:spcPts val="800"/>
              </a:spcAft>
            </a:pPr>
            <a:r>
              <a:rPr lang="en-IN" sz="2000" b="1" u="none" strike="noStrike" dirty="0">
                <a:solidFill>
                  <a:srgbClr val="0D0D0D"/>
                </a:solidFill>
                <a:effectLst/>
                <a:latin typeface="Calibri" panose="020F0502020204030204" pitchFamily="34" charset="0"/>
                <a:ea typeface="Calibri" panose="020F0502020204030204" pitchFamily="34" charset="0"/>
                <a:cs typeface="Mangal" panose="02040503050203030202" pitchFamily="18" charset="0"/>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Market Feasibility</a:t>
            </a: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Technical Feasibility</a:t>
            </a: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Operational Feasibility</a:t>
            </a: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Financial Feasibility</a:t>
            </a:r>
          </a:p>
          <a:p>
            <a:pPr marL="457200" lvl="0" indent="-457200">
              <a:lnSpc>
                <a:spcPct val="107000"/>
              </a:lnSpc>
              <a:spcAft>
                <a:spcPts val="800"/>
              </a:spcAft>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Schedule Feasibility</a:t>
            </a:r>
          </a:p>
        </p:txBody>
      </p:sp>
      <p:grpSp>
        <p:nvGrpSpPr>
          <p:cNvPr id="2" name="Group 1">
            <a:extLst>
              <a:ext uri="{FF2B5EF4-FFF2-40B4-BE49-F238E27FC236}">
                <a16:creationId xmlns:a16="http://schemas.microsoft.com/office/drawing/2014/main" id="{0FE3FAE7-5884-6D71-80F0-ADBC5649AEF9}"/>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id="{A15E2FB6-CE53-91A3-E400-E761D07EBDA4}"/>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FEASIBILITY  STUDY</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0D3F60AB-A295-E2CA-DADF-6934AA2B45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BFD9A5BA-9EAA-2135-6BA3-FACA44122B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0" y="-228600"/>
            <a:ext cx="2438400" cy="1705400"/>
          </a:xfrm>
          <a:prstGeom prst="rect">
            <a:avLst/>
          </a:prstGeom>
          <a:noFill/>
          <a:ln>
            <a:noFill/>
          </a:ln>
        </p:spPr>
      </p:pic>
    </p:spTree>
    <p:extLst>
      <p:ext uri="{BB962C8B-B14F-4D97-AF65-F5344CB8AC3E}">
        <p14:creationId xmlns:p14="http://schemas.microsoft.com/office/powerpoint/2010/main" val="325315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F9BE1-DA3D-DE28-D8BB-358DE6C9A1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CB98AA8-A38B-FEFE-DC18-C49C95E93B34}"/>
              </a:ext>
            </a:extLst>
          </p:cNvPr>
          <p:cNvSpPr txBox="1"/>
          <p:nvPr/>
        </p:nvSpPr>
        <p:spPr>
          <a:xfrm>
            <a:off x="533400" y="552750"/>
            <a:ext cx="11125200" cy="5924250"/>
          </a:xfrm>
          <a:prstGeom prst="rect">
            <a:avLst/>
          </a:prstGeom>
          <a:noFill/>
        </p:spPr>
        <p:txBody>
          <a:bodyPr wrap="square">
            <a:spAutoFit/>
          </a:bodyPr>
          <a:lstStyle/>
          <a:p>
            <a:pPr marL="0" marR="0" algn="ctr">
              <a:lnSpc>
                <a:spcPct val="107000"/>
              </a:lnSpc>
              <a:spcAft>
                <a:spcPts val="1120"/>
              </a:spcAft>
            </a:pPr>
            <a:r>
              <a:rPr lang="en-IN" sz="2400" b="1" dirty="0">
                <a:effectLst/>
                <a:latin typeface="Abadi" panose="020B0604020104020204" pitchFamily="34" charset="0"/>
                <a:ea typeface="Calibri" panose="020F0502020204030204" pitchFamily="34" charset="0"/>
                <a:cs typeface="Mangal" panose="02040503050203030202" pitchFamily="18" charset="0"/>
              </a:rPr>
              <a:t> </a:t>
            </a:r>
            <a:endParaRPr lang="en-IN" sz="2400" dirty="0">
              <a:effectLst/>
              <a:latin typeface="Abadi" panose="020B060402010402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2400" b="1" dirty="0">
                <a:effectLst/>
                <a:latin typeface="Abadi" panose="020B0604020104020204" pitchFamily="34" charset="0"/>
                <a:ea typeface="Calibri" panose="020F0502020204030204" pitchFamily="34" charset="0"/>
                <a:cs typeface="Mangal" panose="02040503050203030202" pitchFamily="18" charset="0"/>
              </a:rPr>
              <a:t> </a:t>
            </a:r>
            <a:r>
              <a:rPr lang="en-IN" sz="2800" b="1" dirty="0">
                <a:latin typeface="+mj-lt"/>
              </a:rPr>
              <a:t>The primary objective of a Vehicle Servicing  System    is to streamline the process of scheduling, managing, and tracking appointments efficiently and effectively through an online platform. This system aims to benefit both service providers and clients by offering automation, convenience, and flexibility in appointment management.</a:t>
            </a:r>
          </a:p>
          <a:p>
            <a:pPr>
              <a:lnSpc>
                <a:spcPct val="107000"/>
              </a:lnSpc>
              <a:spcAft>
                <a:spcPts val="800"/>
              </a:spcAft>
            </a:pPr>
            <a:r>
              <a:rPr lang="en-IN" sz="2800" b="1" dirty="0">
                <a:latin typeface="+mj-lt"/>
              </a:rPr>
              <a:t>Here are some key objectives:</a:t>
            </a:r>
          </a:p>
          <a:p>
            <a:pPr marL="342900" lvl="0" indent="-342900">
              <a:lnSpc>
                <a:spcPct val="107000"/>
              </a:lnSpc>
              <a:buFont typeface="Wingdings" panose="05000000000000000000" pitchFamily="2" charset="2"/>
              <a:buChar char="v"/>
            </a:pPr>
            <a:r>
              <a:rPr lang="en-IN" sz="2800" b="1" dirty="0">
                <a:latin typeface="+mj-lt"/>
              </a:rPr>
              <a:t>Simplifying Appointment Scheduling</a:t>
            </a:r>
          </a:p>
          <a:p>
            <a:pPr marL="342900" lvl="0" indent="-342900">
              <a:lnSpc>
                <a:spcPct val="107000"/>
              </a:lnSpc>
              <a:buFont typeface="Wingdings" panose="05000000000000000000" pitchFamily="2" charset="2"/>
              <a:buChar char="v"/>
            </a:pPr>
            <a:r>
              <a:rPr lang="en-IN" sz="2800" b="1" dirty="0">
                <a:latin typeface="+mj-lt"/>
              </a:rPr>
              <a:t>Enhancing Customer Convenience</a:t>
            </a:r>
          </a:p>
          <a:p>
            <a:pPr marL="342900" lvl="0" indent="-342900">
              <a:lnSpc>
                <a:spcPct val="107000"/>
              </a:lnSpc>
              <a:buFont typeface="Wingdings" panose="05000000000000000000" pitchFamily="2" charset="2"/>
              <a:buChar char="v"/>
            </a:pPr>
            <a:r>
              <a:rPr lang="en-IN" sz="2800" b="1" dirty="0">
                <a:latin typeface="+mj-lt"/>
              </a:rPr>
              <a:t>Improving Time Management and Resource Utilization</a:t>
            </a:r>
          </a:p>
          <a:p>
            <a:pPr marL="342900" lvl="0" indent="-342900">
              <a:lnSpc>
                <a:spcPct val="107000"/>
              </a:lnSpc>
              <a:spcAft>
                <a:spcPts val="800"/>
              </a:spcAft>
              <a:buFont typeface="Wingdings" panose="05000000000000000000" pitchFamily="2" charset="2"/>
              <a:buChar char="v"/>
            </a:pPr>
            <a:r>
              <a:rPr lang="en-IN" sz="2800" b="1" dirty="0">
                <a:latin typeface="+mj-lt"/>
              </a:rPr>
              <a:t>Providing Real-Time Availability and Flexibility</a:t>
            </a:r>
          </a:p>
          <a:p>
            <a:pPr marL="0" marR="0" algn="ctr">
              <a:lnSpc>
                <a:spcPct val="107000"/>
              </a:lnSpc>
              <a:spcAft>
                <a:spcPts val="1120"/>
              </a:spcAft>
            </a:pPr>
            <a:endParaRPr lang="en-IN" sz="2400" dirty="0">
              <a:effectLst/>
              <a:latin typeface="Abadi" panose="020B0604020104020204" pitchFamily="34" charset="0"/>
              <a:ea typeface="Calibri" panose="020F0502020204030204" pitchFamily="34" charset="0"/>
              <a:cs typeface="Mangal" panose="02040503050203030202" pitchFamily="18" charset="0"/>
            </a:endParaRPr>
          </a:p>
        </p:txBody>
      </p:sp>
      <p:grpSp>
        <p:nvGrpSpPr>
          <p:cNvPr id="3" name="Group 2">
            <a:extLst>
              <a:ext uri="{FF2B5EF4-FFF2-40B4-BE49-F238E27FC236}">
                <a16:creationId xmlns:a16="http://schemas.microsoft.com/office/drawing/2014/main" id="{A7D22625-1A29-F318-2D4A-455DBF9C1208}"/>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id="{C57260BA-95B6-D940-60AF-5C1DD538064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OBJECTIVE</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93E67810-393E-1E5E-A9CC-52E515DEBD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303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371739-C708-F157-6050-AC0469000D80}"/>
              </a:ext>
            </a:extLst>
          </p:cNvPr>
          <p:cNvSpPr txBox="1"/>
          <p:nvPr/>
        </p:nvSpPr>
        <p:spPr>
          <a:xfrm>
            <a:off x="381000" y="533400"/>
            <a:ext cx="11506200" cy="5414239"/>
          </a:xfrm>
          <a:prstGeom prst="rect">
            <a:avLst/>
          </a:prstGeom>
          <a:noFill/>
        </p:spPr>
        <p:txBody>
          <a:bodyPr wrap="square">
            <a:spAutoFit/>
          </a:bodyPr>
          <a:lstStyle/>
          <a:p>
            <a:pPr algn="ctr">
              <a:lnSpc>
                <a:spcPct val="107000"/>
              </a:lnSpc>
              <a:spcAft>
                <a:spcPts val="800"/>
              </a:spcAft>
            </a:pPr>
            <a:endParaRPr lang="en-IN" sz="4000" u="sng" dirty="0">
              <a:solidFill>
                <a:srgbClr val="FF0000"/>
              </a:solidFill>
              <a:effectLst/>
              <a:latin typeface="Algerian" panose="04020705040A02060702" pitchFamily="82" charset="0"/>
              <a:ea typeface="Calibri" panose="020F0502020204030204" pitchFamily="34" charset="0"/>
              <a:cs typeface="Mangal" panose="02040503050203030202" pitchFamily="18" charset="0"/>
            </a:endParaRPr>
          </a:p>
          <a:p>
            <a:pPr algn="ctr">
              <a:lnSpc>
                <a:spcPct val="107000"/>
              </a:lnSpc>
              <a:spcAft>
                <a:spcPts val="800"/>
              </a:spcAft>
            </a:pPr>
            <a:r>
              <a:rPr lang="en-IN" sz="2000" b="1" u="none" strike="noStrike" dirty="0">
                <a:effectLst/>
                <a:latin typeface="Calibri" panose="020F0502020204030204" pitchFamily="34" charset="0"/>
                <a:ea typeface="Calibri" panose="020F0502020204030204" pitchFamily="34" charset="0"/>
                <a:cs typeface="Mangal" panose="02040503050203030202" pitchFamily="18" charset="0"/>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Wingdings" panose="05000000000000000000" pitchFamily="2" charset="2"/>
              <a:buChar char="v"/>
            </a:pPr>
            <a:r>
              <a:rPr lang="en-IN" sz="2800" b="1" dirty="0">
                <a:latin typeface="+mj-lt"/>
              </a:rPr>
              <a:t>Vehicle Owners: Individual seeking reliable and convenient vehicle               servicing and maintenance.</a:t>
            </a:r>
          </a:p>
          <a:p>
            <a:pPr marL="342900" lvl="0" indent="-342900">
              <a:lnSpc>
                <a:spcPct val="107000"/>
              </a:lnSpc>
              <a:buFont typeface="Wingdings" panose="05000000000000000000" pitchFamily="2" charset="2"/>
              <a:buChar char="v"/>
            </a:pPr>
            <a:r>
              <a:rPr lang="en-IN" sz="2800" b="1" dirty="0">
                <a:latin typeface="+mj-lt"/>
              </a:rPr>
              <a:t>Independence Service Centre's: Small to medium-sized garages offering general vehicle repair and maintenance.</a:t>
            </a:r>
          </a:p>
          <a:p>
            <a:pPr marL="342900" lvl="0" indent="-342900">
              <a:lnSpc>
                <a:spcPct val="107000"/>
              </a:lnSpc>
              <a:buFont typeface="Wingdings" panose="05000000000000000000" pitchFamily="2" charset="2"/>
              <a:buChar char="v"/>
            </a:pPr>
            <a:r>
              <a:rPr lang="en-IN" sz="2800" b="1" dirty="0">
                <a:latin typeface="+mj-lt"/>
              </a:rPr>
              <a:t>Authorized Dealerships and Workshops: Service centre's of automotive brands offering specialized services and repairs.</a:t>
            </a:r>
          </a:p>
          <a:p>
            <a:pPr marL="342900" lvl="0" indent="-342900">
              <a:lnSpc>
                <a:spcPct val="107000"/>
              </a:lnSpc>
              <a:spcAft>
                <a:spcPts val="800"/>
              </a:spcAft>
              <a:buFont typeface="Wingdings" panose="05000000000000000000" pitchFamily="2" charset="2"/>
              <a:buChar char="v"/>
            </a:pPr>
            <a:r>
              <a:rPr lang="en-IN" sz="2800" b="1" dirty="0">
                <a:latin typeface="+mj-lt"/>
              </a:rPr>
              <a:t>Technicians: Personnel responsible for carrying out maintenance and repair, who will use the system to receive service assignments and track job status.                              </a:t>
            </a:r>
          </a:p>
        </p:txBody>
      </p:sp>
      <p:grpSp>
        <p:nvGrpSpPr>
          <p:cNvPr id="2" name="Group 1">
            <a:extLst>
              <a:ext uri="{FF2B5EF4-FFF2-40B4-BE49-F238E27FC236}">
                <a16:creationId xmlns:a16="http://schemas.microsoft.com/office/drawing/2014/main" id="{56BC22D4-2C18-5054-DE48-DF8F2169E50B}"/>
              </a:ext>
            </a:extLst>
          </p:cNvPr>
          <p:cNvGrpSpPr/>
          <p:nvPr/>
        </p:nvGrpSpPr>
        <p:grpSpPr>
          <a:xfrm>
            <a:off x="368300" y="304800"/>
            <a:ext cx="9982200" cy="762000"/>
            <a:chOff x="416560" y="404241"/>
            <a:chExt cx="8605519" cy="875919"/>
          </a:xfrm>
        </p:grpSpPr>
        <p:sp>
          <p:nvSpPr>
            <p:cNvPr id="3" name="TextBox 2">
              <a:extLst>
                <a:ext uri="{FF2B5EF4-FFF2-40B4-BE49-F238E27FC236}">
                  <a16:creationId xmlns:a16="http://schemas.microsoft.com/office/drawing/2014/main" id="{EE2E85FC-5C0A-D4F0-D08B-9A9804FEC8A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TARGET AUDIENCE</a:t>
              </a:r>
              <a:endParaRPr lang="en-IN" sz="2800" b="1" dirty="0">
                <a:solidFill>
                  <a:srgbClr val="FFFF00"/>
                </a:solidFill>
                <a:latin typeface="Copperplate Gothic Bold" panose="020E0705020206020404" pitchFamily="34" charset="0"/>
              </a:endParaRPr>
            </a:p>
          </p:txBody>
        </p:sp>
        <p:pic>
          <p:nvPicPr>
            <p:cNvPr id="4" name="Picture 3" descr="Technical Innovation: Everything you need to know about">
              <a:extLst>
                <a:ext uri="{FF2B5EF4-FFF2-40B4-BE49-F238E27FC236}">
                  <a16:creationId xmlns:a16="http://schemas.microsoft.com/office/drawing/2014/main" id="{7BD411DF-87D5-E7CE-EB1B-0262999D56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17482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856867-A1C6-0D74-0451-5F7315DD130F}"/>
              </a:ext>
            </a:extLst>
          </p:cNvPr>
          <p:cNvSpPr>
            <a:spLocks noGrp="1"/>
          </p:cNvSpPr>
          <p:nvPr>
            <p:ph type="body" idx="1"/>
          </p:nvPr>
        </p:nvSpPr>
        <p:spPr>
          <a:xfrm>
            <a:off x="838200" y="1828800"/>
            <a:ext cx="8153400" cy="2954655"/>
          </a:xfrm>
        </p:spPr>
        <p:txBody>
          <a:bodyPr/>
          <a:lstStyle/>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Improved Vehicle Performance</a:t>
            </a: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Increased  Vehicle Lifespan</a:t>
            </a: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Reduced Risk of Breakdown</a:t>
            </a: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Enhanced Safety</a:t>
            </a:r>
            <a:endParaRPr lang="en-US" sz="2400" dirty="0">
              <a:latin typeface="Aptos ExtraBold" panose="020B0004020202020204" pitchFamily="34" charset="0"/>
              <a:cs typeface="Mangal" panose="02040503050203030202" pitchFamily="18" charset="0"/>
            </a:endParaRPr>
          </a:p>
          <a:p>
            <a:pPr marL="342900" indent="-342900" algn="l">
              <a:buFont typeface="Wingdings" panose="05000000000000000000" pitchFamily="2" charset="2"/>
              <a:buChar char="v"/>
            </a:pPr>
            <a:r>
              <a:rPr lang="en-US" sz="2400" dirty="0">
                <a:latin typeface="Aptos ExtraBold" panose="020B0004020202020204" pitchFamily="34" charset="0"/>
                <a:cs typeface="Mangal" panose="02040503050203030202" pitchFamily="18" charset="0"/>
              </a:rPr>
              <a:t>Cost Saving</a:t>
            </a:r>
          </a:p>
          <a:p>
            <a:pPr marL="342900" indent="-342900" algn="l">
              <a:buFont typeface="Wingdings" panose="05000000000000000000" pitchFamily="2" charset="2"/>
              <a:buChar char="v"/>
            </a:pPr>
            <a:r>
              <a:rPr lang="en-US" sz="2400" dirty="0">
                <a:latin typeface="Aptos ExtraBold" panose="020B0004020202020204" pitchFamily="34" charset="0"/>
                <a:cs typeface="Mangal" panose="02040503050203030202" pitchFamily="18" charset="0"/>
              </a:rPr>
              <a:t>Better Fuel Efficiency</a:t>
            </a:r>
            <a:endParaRPr lang="en-IN" sz="2400" dirty="0">
              <a:latin typeface="Aptos ExtraBold" panose="020B0004020202020204" pitchFamily="34" charset="0"/>
              <a:cs typeface="Mangal" panose="02040503050203030202" pitchFamily="18" charset="0"/>
            </a:endParaRP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Higher Resale value</a:t>
            </a: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Better Driving Experience</a:t>
            </a:r>
            <a:endParaRPr lang="en-US" sz="2400" dirty="0">
              <a:latin typeface="Aptos ExtraBold" panose="020B0004020202020204" pitchFamily="34" charset="0"/>
              <a:cs typeface="Mangal" panose="02040503050203030202" pitchFamily="18" charset="0"/>
            </a:endParaRPr>
          </a:p>
        </p:txBody>
      </p:sp>
      <p:grpSp>
        <p:nvGrpSpPr>
          <p:cNvPr id="4" name="Group 3">
            <a:extLst>
              <a:ext uri="{FF2B5EF4-FFF2-40B4-BE49-F238E27FC236}">
                <a16:creationId xmlns:a16="http://schemas.microsoft.com/office/drawing/2014/main" id="{6F394CC4-3723-7921-2AF4-F0354BDDE9A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70A540CB-E7D5-ED3E-4233-B2A58CFCC4D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ADVANTAGES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6301480E-72BA-E79E-8DB4-D70643BF0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8084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1256</TotalTime>
  <Words>967</Words>
  <Application>Microsoft Office PowerPoint</Application>
  <PresentationFormat>Widescreen</PresentationFormat>
  <Paragraphs>348</Paragraphs>
  <Slides>51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Abadi</vt:lpstr>
      <vt:lpstr>Aharoni</vt:lpstr>
      <vt:lpstr>Algerian</vt:lpstr>
      <vt:lpstr>Amasis MT Pro Black</vt:lpstr>
      <vt:lpstr>Aptos ExtraBold</vt:lpstr>
      <vt:lpstr>Arial</vt:lpstr>
      <vt:lpstr>Arial Black</vt:lpstr>
      <vt:lpstr>Calibri</vt:lpstr>
      <vt:lpstr>Copperplate Gothic Bold</vt:lpstr>
      <vt:lpstr>Wingdings</vt:lpstr>
      <vt:lpstr>Office Theme</vt:lpstr>
      <vt:lpstr>NTTF at R.D.TATA TECHNICAL EDUCATION CENTRE               JAMSHEDPUR</vt:lpstr>
      <vt:lpstr>WELCOME TO THE  STUDY PRESENTATION OF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NTTF at R.D.TATA TECHNICAL EDUCATION CENTRE JAMSHEDPUR</dc:title>
  <dc:creator>ROUNAK KUMAR</dc:creator>
  <cp:lastModifiedBy>CHANDAN SINGH</cp:lastModifiedBy>
  <cp:revision>109</cp:revision>
  <dcterms:created xsi:type="dcterms:W3CDTF">2024-01-18T09:50:12Z</dcterms:created>
  <dcterms:modified xsi:type="dcterms:W3CDTF">2025-04-16T16:18:51Z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2023-10-06T00:00:00Z</vt:filetime>
  </property>
  <property fmtid="{D5CDD505-2E9C-101B-9397-08002B2CF9AE}" pid="3" name="Creator">
    <vt:lpwstr>Microsoft® PowerPoint® 2016</vt:lpwstr>
  </property>
  <property fmtid="{D5CDD505-2E9C-101B-9397-08002B2CF9AE}" pid="4" name="LastSaved">
    <vt:filetime>2024-01-18T00:00:00Z</vt:filetime>
  </property>
  <property fmtid="{D5CDD505-2E9C-101B-9397-08002B2CF9AE}" pid="5" name="Producer">
    <vt:lpwstr>www.ilovepdf.com</vt:lpwstr>
  </property>
</Properties>
</file>